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0.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1.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5" r:id="rId1"/>
    <p:sldMasterId id="2147483687" r:id="rId2"/>
    <p:sldMasterId id="2147483689" r:id="rId3"/>
    <p:sldMasterId id="2147483691" r:id="rId4"/>
    <p:sldMasterId id="2147483694" r:id="rId5"/>
    <p:sldMasterId id="2147483707" r:id="rId6"/>
    <p:sldMasterId id="2147483720" r:id="rId7"/>
    <p:sldMasterId id="2147483732" r:id="rId8"/>
    <p:sldMasterId id="2147483744" r:id="rId9"/>
    <p:sldMasterId id="2147483792" r:id="rId10"/>
    <p:sldMasterId id="2147483804" r:id="rId11"/>
    <p:sldMasterId id="2147483816" r:id="rId12"/>
  </p:sldMasterIdLst>
  <p:notesMasterIdLst>
    <p:notesMasterId r:id="rId39"/>
  </p:notesMasterIdLst>
  <p:sldIdLst>
    <p:sldId id="280" r:id="rId13"/>
    <p:sldId id="281" r:id="rId14"/>
    <p:sldId id="282" r:id="rId15"/>
    <p:sldId id="283" r:id="rId16"/>
    <p:sldId id="306" r:id="rId17"/>
    <p:sldId id="285" r:id="rId18"/>
    <p:sldId id="286" r:id="rId19"/>
    <p:sldId id="287" r:id="rId20"/>
    <p:sldId id="288" r:id="rId21"/>
    <p:sldId id="289" r:id="rId22"/>
    <p:sldId id="291" r:id="rId23"/>
    <p:sldId id="307" r:id="rId24"/>
    <p:sldId id="308" r:id="rId25"/>
    <p:sldId id="309" r:id="rId26"/>
    <p:sldId id="310" r:id="rId27"/>
    <p:sldId id="311" r:id="rId28"/>
    <p:sldId id="312" r:id="rId29"/>
    <p:sldId id="298" r:id="rId30"/>
    <p:sldId id="313" r:id="rId31"/>
    <p:sldId id="299" r:id="rId32"/>
    <p:sldId id="300" r:id="rId33"/>
    <p:sldId id="301" r:id="rId34"/>
    <p:sldId id="302" r:id="rId35"/>
    <p:sldId id="303" r:id="rId36"/>
    <p:sldId id="304" r:id="rId37"/>
    <p:sldId id="305" r:id="rId38"/>
  </p:sldIdLst>
  <p:sldSz cx="12192000" cy="6858000"/>
  <p:notesSz cx="6858000" cy="9144000"/>
  <p:embeddedFontLst>
    <p:embeddedFont>
      <p:font typeface="맑은 고딕" pitchFamily="34" charset="-127"/>
      <p:regular r:id="rId40"/>
      <p:bold r:id="rId41"/>
    </p:embeddedFont>
    <p:embeddedFont>
      <p:font typeface="UTM Spring" pitchFamily="18" charset="0"/>
      <p:regular r:id="rId42"/>
    </p:embeddedFont>
    <p:embeddedFont>
      <p:font typeface="Arial Black" pitchFamily="34" charset="0"/>
      <p:bold r:id="rId43"/>
    </p:embeddedFont>
    <p:embeddedFont>
      <p:font typeface="Amazone" pitchFamily="66" charset="0"/>
      <p:regular r:id="rId44"/>
    </p:embeddedFont>
    <p:embeddedFont>
      <p:font typeface="Calibri" pitchFamily="3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p:scale>
          <a:sx n="60" d="100"/>
          <a:sy n="60" d="100"/>
        </p:scale>
        <p:origin x="-456" y="-3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font" Target="fonts/font5.fntdata"/><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Master" Target="slideMasters/slideMaster8.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B9E354-8CBC-4765-9D70-B9E830E0B057}" type="datetimeFigureOut">
              <a:rPr lang="en-US" smtClean="0"/>
              <a:t>10/4/2021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51D427-1B0A-4905-A3C2-3AD73A3AC391}" type="slidenum">
              <a:rPr lang="en-US" smtClean="0"/>
              <a:t>‹#›</a:t>
            </a:fld>
            <a:endParaRPr lang="en-US"/>
          </a:p>
        </p:txBody>
      </p:sp>
    </p:spTree>
    <p:extLst>
      <p:ext uri="{BB962C8B-B14F-4D97-AF65-F5344CB8AC3E}">
        <p14:creationId xmlns:p14="http://schemas.microsoft.com/office/powerpoint/2010/main" val="1381767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8745C311-065F-4C87-94EB-463104EADB61}" type="slidenum">
              <a:rPr lang="ko-KR" altLang="en-US">
                <a:solidFill>
                  <a:srgbClr val="000000"/>
                </a:solidFill>
              </a:rPr>
              <a:pPr/>
              <a:t>2</a:t>
            </a:fld>
            <a:endParaRPr lang="ko-KR"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305"/>
            <a:ext cx="2844800" cy="476251"/>
          </a:xfrm>
          <a:prstGeom prst="rect">
            <a:avLst/>
          </a:prstGeom>
        </p:spPr>
        <p:txBody>
          <a:bodyPr lIns="38346" tIns="19172" rIns="38346" bIns="19172"/>
          <a:lstStyle>
            <a:lvl1pPr defTabSz="913050" fontAlgn="auto">
              <a:spcBef>
                <a:spcPts val="0"/>
              </a:spcBef>
              <a:spcAft>
                <a:spcPts val="0"/>
              </a:spcAft>
              <a:defRPr sz="1900">
                <a:solidFill>
                  <a:prstClr val="black"/>
                </a:solidFill>
                <a:latin typeface="Calibri"/>
              </a:defRPr>
            </a:lvl1pPr>
          </a:lstStyle>
          <a:p>
            <a:pPr>
              <a:defRPr/>
            </a:pPr>
            <a:endParaRPr lang="en-US"/>
          </a:p>
        </p:txBody>
      </p:sp>
      <p:sp>
        <p:nvSpPr>
          <p:cNvPr id="3" name="Rectangle 5"/>
          <p:cNvSpPr>
            <a:spLocks noGrp="1" noChangeArrowheads="1"/>
          </p:cNvSpPr>
          <p:nvPr>
            <p:ph type="ftr" sz="quarter" idx="11"/>
          </p:nvPr>
        </p:nvSpPr>
        <p:spPr>
          <a:xfrm>
            <a:off x="4165600" y="6245305"/>
            <a:ext cx="3860800" cy="476251"/>
          </a:xfrm>
          <a:prstGeom prst="rect">
            <a:avLst/>
          </a:prstGeom>
        </p:spPr>
        <p:txBody>
          <a:bodyPr lIns="38346" tIns="19172" rIns="38346" bIns="19172"/>
          <a:lstStyle>
            <a:lvl1pPr defTabSz="913050" fontAlgn="auto">
              <a:spcBef>
                <a:spcPts val="0"/>
              </a:spcBef>
              <a:spcAft>
                <a:spcPts val="0"/>
              </a:spcAft>
              <a:defRPr sz="1900">
                <a:solidFill>
                  <a:prstClr val="black"/>
                </a:solidFill>
                <a:latin typeface="Calibri"/>
              </a:defRPr>
            </a:lvl1pPr>
          </a:lstStyle>
          <a:p>
            <a:pPr>
              <a:defRPr/>
            </a:pPr>
            <a:endParaRPr lang="en-US"/>
          </a:p>
        </p:txBody>
      </p:sp>
      <p:sp>
        <p:nvSpPr>
          <p:cNvPr id="4" name="Rectangle 6"/>
          <p:cNvSpPr>
            <a:spLocks noGrp="1" noChangeArrowheads="1"/>
          </p:cNvSpPr>
          <p:nvPr>
            <p:ph type="sldNum" sz="quarter" idx="12"/>
          </p:nvPr>
        </p:nvSpPr>
        <p:spPr>
          <a:xfrm>
            <a:off x="8737600" y="6245305"/>
            <a:ext cx="2844800" cy="476251"/>
          </a:xfrm>
          <a:prstGeom prst="rect">
            <a:avLst/>
          </a:prstGeom>
        </p:spPr>
        <p:txBody>
          <a:bodyPr lIns="38346" tIns="19172" rIns="38346" bIns="19172"/>
          <a:lstStyle>
            <a:lvl1pPr defTabSz="913050" fontAlgn="auto">
              <a:spcBef>
                <a:spcPts val="0"/>
              </a:spcBef>
              <a:spcAft>
                <a:spcPts val="0"/>
              </a:spcAft>
              <a:defRPr sz="1900">
                <a:solidFill>
                  <a:prstClr val="black"/>
                </a:solidFill>
                <a:latin typeface="Calibri"/>
              </a:defRPr>
            </a:lvl1pPr>
          </a:lstStyle>
          <a:p>
            <a:pPr>
              <a:defRPr/>
            </a:pPr>
            <a:fld id="{D212395B-93B1-4EFB-857C-0A2880633600}" type="slidenum">
              <a:rPr lang="en-US"/>
              <a:pPr>
                <a:defRPr/>
              </a:pPr>
              <a:t>‹#›</a:t>
            </a:fld>
            <a:endParaRPr lang="en-US"/>
          </a:p>
        </p:txBody>
      </p:sp>
    </p:spTree>
    <p:extLst>
      <p:ext uri="{BB962C8B-B14F-4D97-AF65-F5344CB8AC3E}">
        <p14:creationId xmlns:p14="http://schemas.microsoft.com/office/powerpoint/2010/main" val="1964655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8" name="Slide Number Placeholder 7"/>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E4421924-BE60-47A7-9A7B-9756C67F0F62}" type="slidenum">
              <a:rPr lang="en-US"/>
              <a:pPr>
                <a:defRPr/>
              </a:pPr>
              <a:t>‹#›</a:t>
            </a:fld>
            <a:endParaRPr lang="en-US"/>
          </a:p>
        </p:txBody>
      </p:sp>
      <p:sp>
        <p:nvSpPr>
          <p:cNvPr id="9" name="Date Placeholder 8"/>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0531852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4" name="Slide Number Placeholder 3"/>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6322C7C5-2734-4F6D-9929-CA35F036EC0A}" type="slidenum">
              <a:rPr lang="en-US"/>
              <a:pPr>
                <a:defRPr/>
              </a:pPr>
              <a:t>‹#›</a:t>
            </a:fld>
            <a:endParaRPr lang="en-US"/>
          </a:p>
        </p:txBody>
      </p:sp>
      <p:sp>
        <p:nvSpPr>
          <p:cNvPr id="5" name="Date Placeholder 4"/>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52285069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3" name="Slide Number Placeholder 2"/>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E30A9A22-223D-4AA8-B69E-67FA95139726}" type="slidenum">
              <a:rPr lang="en-US"/>
              <a:pPr>
                <a:defRPr/>
              </a:pPr>
              <a:t>‹#›</a:t>
            </a:fld>
            <a:endParaRPr lang="en-US"/>
          </a:p>
        </p:txBody>
      </p:sp>
      <p:sp>
        <p:nvSpPr>
          <p:cNvPr id="4" name="Date Placeholder 3"/>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162135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3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9BD62309-4B97-4A58-AE57-B3E9DB214163}" type="slidenum">
              <a:rPr lang="en-US"/>
              <a:pPr>
                <a:defRPr/>
              </a:pPr>
              <a:t>‹#›</a:t>
            </a:fld>
            <a:endParaRPr lang="en-US"/>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6899629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8355866B-C50D-43DD-B193-4ED7BE8DDF46}" type="slidenum">
              <a:rPr lang="en-US"/>
              <a:pPr>
                <a:defRPr/>
              </a:pPr>
              <a:t>‹#›</a:t>
            </a:fld>
            <a:endParaRPr lang="en-US"/>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9801013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B629431F-6892-4002-810C-BFC038842B28}"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27490190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364200" y="198438"/>
            <a:ext cx="6019800" cy="6202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98438"/>
            <a:ext cx="17856200" cy="6202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3654E36A-77EA-4B11-8511-534A8747186F}"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41952998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52800" y="198438"/>
            <a:ext cx="83312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066800"/>
            <a:ext cx="11277600" cy="5334000"/>
          </a:xfrm>
        </p:spPr>
        <p:txBody>
          <a:bodyPr/>
          <a:lstStyle/>
          <a:p>
            <a:pPr lvl="0"/>
            <a:r>
              <a:rPr lang="en-US" noProof="0" smtClean="0"/>
              <a:t>Click icon to add table</a:t>
            </a:r>
            <a:endParaRPr lang="en-US" noProof="0"/>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0DE5252D-6730-42A8-85B9-EFA8833ABE2A}"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9658755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303"/>
          <p:cNvSpPr>
            <a:spLocks/>
          </p:cNvSpPr>
          <p:nvPr/>
        </p:nvSpPr>
        <p:spPr bwMode="gray">
          <a:xfrm>
            <a:off x="0" y="4038600"/>
            <a:ext cx="11694584" cy="2833688"/>
          </a:xfrm>
          <a:custGeom>
            <a:avLst/>
            <a:gdLst>
              <a:gd name="T0" fmla="*/ 0 w 5511"/>
              <a:gd name="T1" fmla="*/ 2147483647 h 1785"/>
              <a:gd name="T2" fmla="*/ 2147483647 w 5511"/>
              <a:gd name="T3" fmla="*/ 2147483647 h 1785"/>
              <a:gd name="T4" fmla="*/ 2147483647 w 5511"/>
              <a:gd name="T5" fmla="*/ 0 h 1785"/>
              <a:gd name="T6" fmla="*/ 2147483647 w 5511"/>
              <a:gd name="T7" fmla="*/ 2147483647 h 1785"/>
              <a:gd name="T8" fmla="*/ 0 w 5511"/>
              <a:gd name="T9" fmla="*/ 2147483647 h 17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11" h="1785">
                <a:moveTo>
                  <a:pt x="0" y="1776"/>
                </a:moveTo>
                <a:lnTo>
                  <a:pt x="1829" y="3"/>
                </a:lnTo>
                <a:lnTo>
                  <a:pt x="4752" y="0"/>
                </a:lnTo>
                <a:lnTo>
                  <a:pt x="5511" y="1785"/>
                </a:lnTo>
                <a:lnTo>
                  <a:pt x="0" y="1776"/>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5" name="Freeform 298"/>
          <p:cNvSpPr>
            <a:spLocks/>
          </p:cNvSpPr>
          <p:nvPr/>
        </p:nvSpPr>
        <p:spPr bwMode="gray">
          <a:xfrm>
            <a:off x="1" y="-9525"/>
            <a:ext cx="1593851" cy="971550"/>
          </a:xfrm>
          <a:custGeom>
            <a:avLst/>
            <a:gdLst>
              <a:gd name="T0" fmla="*/ 0 w 753"/>
              <a:gd name="T1" fmla="*/ 2147483647 h 612"/>
              <a:gd name="T2" fmla="*/ 2147483647 w 753"/>
              <a:gd name="T3" fmla="*/ 2147483647 h 612"/>
              <a:gd name="T4" fmla="*/ 2147483647 w 753"/>
              <a:gd name="T5" fmla="*/ 0 h 612"/>
              <a:gd name="T6" fmla="*/ 0 w 753"/>
              <a:gd name="T7" fmla="*/ 2147483647 h 612"/>
              <a:gd name="T8" fmla="*/ 0 w 753"/>
              <a:gd name="T9" fmla="*/ 2147483647 h 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3" h="612">
                <a:moveTo>
                  <a:pt x="0" y="612"/>
                </a:moveTo>
                <a:lnTo>
                  <a:pt x="753" y="441"/>
                </a:lnTo>
                <a:lnTo>
                  <a:pt x="629" y="0"/>
                </a:lnTo>
                <a:lnTo>
                  <a:pt x="0" y="6"/>
                </a:lnTo>
                <a:lnTo>
                  <a:pt x="0" y="612"/>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6" name="Freeform 300"/>
          <p:cNvSpPr>
            <a:spLocks/>
          </p:cNvSpPr>
          <p:nvPr/>
        </p:nvSpPr>
        <p:spPr bwMode="ltGray">
          <a:xfrm>
            <a:off x="3" y="804936"/>
            <a:ext cx="1714500" cy="738187"/>
          </a:xfrm>
          <a:custGeom>
            <a:avLst/>
            <a:gdLst>
              <a:gd name="T0" fmla="*/ 0 w 810"/>
              <a:gd name="T1" fmla="*/ 2147483647 h 465"/>
              <a:gd name="T2" fmla="*/ 2147483647 w 810"/>
              <a:gd name="T3" fmla="*/ 2147483647 h 465"/>
              <a:gd name="T4" fmla="*/ 2147483647 w 810"/>
              <a:gd name="T5" fmla="*/ 0 h 465"/>
              <a:gd name="T6" fmla="*/ 0 w 810"/>
              <a:gd name="T7" fmla="*/ 2147483647 h 465"/>
              <a:gd name="T8" fmla="*/ 0 w 810"/>
              <a:gd name="T9" fmla="*/ 2147483647 h 4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0" h="465">
                <a:moveTo>
                  <a:pt x="0" y="465"/>
                </a:moveTo>
                <a:lnTo>
                  <a:pt x="810" y="141"/>
                </a:lnTo>
                <a:lnTo>
                  <a:pt x="774" y="0"/>
                </a:lnTo>
                <a:lnTo>
                  <a:pt x="0" y="173"/>
                </a:lnTo>
                <a:lnTo>
                  <a:pt x="0" y="465"/>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7" name="Freeform 301"/>
          <p:cNvSpPr>
            <a:spLocks/>
          </p:cNvSpPr>
          <p:nvPr/>
        </p:nvSpPr>
        <p:spPr bwMode="gray">
          <a:xfrm>
            <a:off x="10033000" y="4033911"/>
            <a:ext cx="2159000" cy="2071687"/>
          </a:xfrm>
          <a:custGeom>
            <a:avLst/>
            <a:gdLst>
              <a:gd name="T0" fmla="*/ 0 w 1020"/>
              <a:gd name="T1" fmla="*/ 0 h 1305"/>
              <a:gd name="T2" fmla="*/ 2147483647 w 1020"/>
              <a:gd name="T3" fmla="*/ 2147483647 h 1305"/>
              <a:gd name="T4" fmla="*/ 2147483647 w 1020"/>
              <a:gd name="T5" fmla="*/ 2147483647 h 1305"/>
              <a:gd name="T6" fmla="*/ 2147483647 w 1020"/>
              <a:gd name="T7" fmla="*/ 0 h 1305"/>
              <a:gd name="T8" fmla="*/ 0 w 1020"/>
              <a:gd name="T9" fmla="*/ 0 h 13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0" h="1305">
                <a:moveTo>
                  <a:pt x="0" y="0"/>
                </a:moveTo>
                <a:lnTo>
                  <a:pt x="567" y="1305"/>
                </a:lnTo>
                <a:lnTo>
                  <a:pt x="1020" y="1164"/>
                </a:lnTo>
                <a:lnTo>
                  <a:pt x="1020" y="0"/>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8" name="Freeform 302"/>
          <p:cNvSpPr>
            <a:spLocks/>
          </p:cNvSpPr>
          <p:nvPr/>
        </p:nvSpPr>
        <p:spPr bwMode="gray">
          <a:xfrm>
            <a:off x="11284000" y="6000750"/>
            <a:ext cx="908049" cy="865188"/>
          </a:xfrm>
          <a:custGeom>
            <a:avLst/>
            <a:gdLst>
              <a:gd name="T0" fmla="*/ 2147483647 w 429"/>
              <a:gd name="T1" fmla="*/ 0 h 542"/>
              <a:gd name="T2" fmla="*/ 0 w 429"/>
              <a:gd name="T3" fmla="*/ 2147483647 h 542"/>
              <a:gd name="T4" fmla="*/ 2147483647 w 429"/>
              <a:gd name="T5" fmla="*/ 2147483647 h 542"/>
              <a:gd name="T6" fmla="*/ 2147483647 w 429"/>
              <a:gd name="T7" fmla="*/ 2147483647 h 542"/>
              <a:gd name="T8" fmla="*/ 2147483647 w 429"/>
              <a:gd name="T9" fmla="*/ 0 h 5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542">
                <a:moveTo>
                  <a:pt x="429" y="0"/>
                </a:moveTo>
                <a:lnTo>
                  <a:pt x="0" y="129"/>
                </a:lnTo>
                <a:lnTo>
                  <a:pt x="180" y="542"/>
                </a:lnTo>
                <a:lnTo>
                  <a:pt x="429" y="540"/>
                </a:lnTo>
                <a:lnTo>
                  <a:pt x="429"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9" name="Text Box 14"/>
          <p:cNvSpPr txBox="1">
            <a:spLocks noChangeArrowheads="1"/>
          </p:cNvSpPr>
          <p:nvPr/>
        </p:nvSpPr>
        <p:spPr bwMode="gray">
          <a:xfrm>
            <a:off x="10642600" y="6407150"/>
            <a:ext cx="14224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sz="2100" b="0" i="1" smtClean="0">
                <a:solidFill>
                  <a:srgbClr val="D7181F"/>
                </a:solidFill>
                <a:latin typeface="Arial Black" pitchFamily="34" charset="0"/>
              </a:rPr>
              <a:t>LOGO</a:t>
            </a:r>
          </a:p>
        </p:txBody>
      </p:sp>
      <p:sp>
        <p:nvSpPr>
          <p:cNvPr id="10" name="Rectangle 304" descr="01"/>
          <p:cNvSpPr>
            <a:spLocks noChangeArrowheads="1"/>
          </p:cNvSpPr>
          <p:nvPr/>
        </p:nvSpPr>
        <p:spPr bwMode="gray">
          <a:xfrm>
            <a:off x="49" y="1801813"/>
            <a:ext cx="3867151" cy="2246312"/>
          </a:xfrm>
          <a:prstGeom prst="rect">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11" name="Rectangle 305"/>
          <p:cNvSpPr>
            <a:spLocks noChangeArrowheads="1"/>
          </p:cNvSpPr>
          <p:nvPr/>
        </p:nvSpPr>
        <p:spPr bwMode="gray">
          <a:xfrm>
            <a:off x="3860800" y="1797123"/>
            <a:ext cx="8348133" cy="2251075"/>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charset="0"/>
            </a:endParaRPr>
          </a:p>
        </p:txBody>
      </p:sp>
      <p:pic>
        <p:nvPicPr>
          <p:cNvPr id="12" name="Picture 306"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7602" y="4143375"/>
            <a:ext cx="29845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296"/>
          <p:cNvSpPr>
            <a:spLocks/>
          </p:cNvSpPr>
          <p:nvPr/>
        </p:nvSpPr>
        <p:spPr bwMode="gray">
          <a:xfrm>
            <a:off x="1331433" y="-9525"/>
            <a:ext cx="1873249" cy="1038225"/>
          </a:xfrm>
          <a:custGeom>
            <a:avLst/>
            <a:gdLst>
              <a:gd name="T0" fmla="*/ 0 w 885"/>
              <a:gd name="T1" fmla="*/ 0 h 654"/>
              <a:gd name="T2" fmla="*/ 2147483647 w 885"/>
              <a:gd name="T3" fmla="*/ 2147483647 h 654"/>
              <a:gd name="T4" fmla="*/ 2147483647 w 885"/>
              <a:gd name="T5" fmla="*/ 2147483647 h 654"/>
              <a:gd name="T6" fmla="*/ 2147483647 w 885"/>
              <a:gd name="T7" fmla="*/ 2147483647 h 654"/>
              <a:gd name="T8" fmla="*/ 0 w 885"/>
              <a:gd name="T9" fmla="*/ 0 h 6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5" h="654">
                <a:moveTo>
                  <a:pt x="0" y="0"/>
                </a:moveTo>
                <a:lnTo>
                  <a:pt x="181" y="654"/>
                </a:lnTo>
                <a:lnTo>
                  <a:pt x="885" y="368"/>
                </a:lnTo>
                <a:lnTo>
                  <a:pt x="742" y="3"/>
                </a:lnTo>
                <a:lnTo>
                  <a:pt x="0"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3075" name="Rectangle 3"/>
          <p:cNvSpPr>
            <a:spLocks noGrp="1" noChangeArrowheads="1"/>
          </p:cNvSpPr>
          <p:nvPr>
            <p:ph type="subTitle" idx="1"/>
          </p:nvPr>
        </p:nvSpPr>
        <p:spPr bwMode="gray">
          <a:xfrm>
            <a:off x="2641600" y="6172200"/>
            <a:ext cx="6197600" cy="381000"/>
          </a:xfrm>
          <a:extLs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marL="0" indent="0" algn="ctr">
              <a:buFont typeface="Wingdings" pitchFamily="2" charset="2"/>
              <a:buNone/>
              <a:defRPr sz="2000">
                <a:solidFill>
                  <a:srgbClr val="000000"/>
                </a:solidFill>
              </a:defRPr>
            </a:lvl1pPr>
          </a:lstStyle>
          <a:p>
            <a:pPr lvl="0"/>
            <a:r>
              <a:rPr lang="en-US" noProof="0" smtClean="0"/>
              <a:t>Click to edit Master subtitle style</a:t>
            </a:r>
          </a:p>
        </p:txBody>
      </p:sp>
      <p:sp>
        <p:nvSpPr>
          <p:cNvPr id="3074" name="Rectangle 2"/>
          <p:cNvSpPr>
            <a:spLocks noGrp="1" noChangeArrowheads="1"/>
          </p:cNvSpPr>
          <p:nvPr>
            <p:ph type="ctrTitle"/>
          </p:nvPr>
        </p:nvSpPr>
        <p:spPr>
          <a:xfrm>
            <a:off x="1727200" y="1066800"/>
            <a:ext cx="9144000" cy="609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algn="ctr">
              <a:defRPr sz="3600" b="1"/>
            </a:lvl1pPr>
          </a:lstStyle>
          <a:p>
            <a:pPr lvl="0"/>
            <a:r>
              <a:rPr lang="en-US" noProof="0" smtClean="0"/>
              <a:t>Click to edit Master title style</a:t>
            </a:r>
          </a:p>
        </p:txBody>
      </p:sp>
      <p:sp>
        <p:nvSpPr>
          <p:cNvPr id="14" name="Rectangle 6"/>
          <p:cNvSpPr>
            <a:spLocks noGrp="1" noChangeArrowheads="1"/>
          </p:cNvSpPr>
          <p:nvPr>
            <p:ph type="sldNum" sz="quarter" idx="10"/>
          </p:nvPr>
        </p:nvSpPr>
        <p:spPr>
          <a:xfrm>
            <a:off x="6299200" y="6553273"/>
            <a:ext cx="508000" cy="244475"/>
          </a:xfrm>
        </p:spPr>
        <p:txBody>
          <a:bodyPr/>
          <a:lstStyle>
            <a:lvl1pPr eaLnBrk="0" hangingPunct="0">
              <a:defRPr sz="1200" b="1">
                <a:solidFill>
                  <a:srgbClr val="000000"/>
                </a:solidFill>
                <a:latin typeface="Arial" pitchFamily="34" charset="0"/>
                <a:cs typeface="Arial" pitchFamily="34" charset="0"/>
              </a:defRPr>
            </a:lvl1pPr>
          </a:lstStyle>
          <a:p>
            <a:pPr>
              <a:defRPr/>
            </a:pPr>
            <a:fld id="{3AECC927-31A7-4622-A61B-3F84985A5762}" type="slidenum">
              <a:rPr lang="en-US"/>
              <a:pPr>
                <a:defRPr/>
              </a:pPr>
              <a:t>‹#›</a:t>
            </a:fld>
            <a:endParaRPr lang="en-US"/>
          </a:p>
        </p:txBody>
      </p:sp>
      <p:sp>
        <p:nvSpPr>
          <p:cNvPr id="15" name="Rectangle 5"/>
          <p:cNvSpPr>
            <a:spLocks noGrp="1" noChangeArrowheads="1"/>
          </p:cNvSpPr>
          <p:nvPr>
            <p:ph type="ftr" sz="quarter" idx="11"/>
          </p:nvPr>
        </p:nvSpPr>
        <p:spPr>
          <a:xfrm>
            <a:off x="203200" y="6537398"/>
            <a:ext cx="2844800" cy="244475"/>
          </a:xfrm>
        </p:spPr>
        <p:txBody>
          <a:bodyPr/>
          <a:lstStyle>
            <a:lvl1pPr eaLnBrk="0" hangingPunct="0">
              <a:defRPr sz="2100" b="0" i="1">
                <a:solidFill>
                  <a:srgbClr val="000000"/>
                </a:solidFill>
                <a:latin typeface="Arial Black"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56303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000"/>
                            </p:stCondLst>
                            <p:childTnLst>
                              <p:par>
                                <p:cTn id="29" presetID="3" presetClass="entr" presetSubtype="5" fill="hold" nodeType="after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blinds(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BD197731-0401-477E-9B66-3AD7179142E3}"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3556971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lIns="38382" tIns="19191" rIns="38382" bIns="19191"/>
          <a:lstStyle>
            <a:lvl1pPr defTabSz="913917" eaLnBrk="1" fontAlgn="auto" hangingPunct="1">
              <a:spcBef>
                <a:spcPts val="0"/>
              </a:spcBef>
              <a:spcAft>
                <a:spcPts val="0"/>
              </a:spcAft>
              <a:defRPr>
                <a:solidFill>
                  <a:prstClr val="black"/>
                </a:solidFill>
                <a:latin typeface="Calibri"/>
                <a:cs typeface="+mn-cs"/>
              </a:defRPr>
            </a:lvl1pPr>
          </a:lstStyle>
          <a:p>
            <a:pPr>
              <a:defRPr/>
            </a:pPr>
            <a:endParaRPr lang="en-US"/>
          </a:p>
        </p:txBody>
      </p:sp>
      <p:sp>
        <p:nvSpPr>
          <p:cNvPr id="3" name="Rectangle 5"/>
          <p:cNvSpPr>
            <a:spLocks noGrp="1" noChangeArrowheads="1"/>
          </p:cNvSpPr>
          <p:nvPr>
            <p:ph type="ftr" sz="quarter" idx="11"/>
          </p:nvPr>
        </p:nvSpPr>
        <p:spPr>
          <a:xfrm>
            <a:off x="4165600" y="6245225"/>
            <a:ext cx="3860800" cy="476250"/>
          </a:xfrm>
          <a:prstGeom prst="rect">
            <a:avLst/>
          </a:prstGeom>
        </p:spPr>
        <p:txBody>
          <a:bodyPr lIns="38382" tIns="19191" rIns="38382" bIns="19191"/>
          <a:lstStyle>
            <a:lvl1pPr defTabSz="913917" eaLnBrk="1" fontAlgn="auto" hangingPunct="1">
              <a:spcBef>
                <a:spcPts val="0"/>
              </a:spcBef>
              <a:spcAft>
                <a:spcPts val="0"/>
              </a:spcAft>
              <a:defRPr>
                <a:solidFill>
                  <a:prstClr val="black"/>
                </a:solidFill>
                <a:latin typeface="Calibri"/>
                <a:cs typeface="+mn-cs"/>
              </a:defRPr>
            </a:lvl1pPr>
          </a:lstStyle>
          <a:p>
            <a:pPr>
              <a:defRPr/>
            </a:pPr>
            <a:endParaRPr lang="en-US"/>
          </a:p>
        </p:txBody>
      </p:sp>
      <p:sp>
        <p:nvSpPr>
          <p:cNvPr id="4" name="Rectangle 6"/>
          <p:cNvSpPr>
            <a:spLocks noGrp="1" noChangeArrowheads="1"/>
          </p:cNvSpPr>
          <p:nvPr>
            <p:ph type="sldNum" sz="quarter" idx="12"/>
          </p:nvPr>
        </p:nvSpPr>
        <p:spPr>
          <a:xfrm>
            <a:off x="8737600" y="6245225"/>
            <a:ext cx="2844800" cy="476250"/>
          </a:xfrm>
          <a:prstGeom prst="rect">
            <a:avLst/>
          </a:prstGeom>
        </p:spPr>
        <p:txBody>
          <a:bodyPr lIns="38382" tIns="19191" rIns="38382" bIns="19191"/>
          <a:lstStyle>
            <a:lvl1pPr defTabSz="913917" eaLnBrk="1" fontAlgn="auto" hangingPunct="1">
              <a:spcBef>
                <a:spcPts val="0"/>
              </a:spcBef>
              <a:spcAft>
                <a:spcPts val="0"/>
              </a:spcAft>
              <a:defRPr smtClean="0">
                <a:solidFill>
                  <a:prstClr val="black"/>
                </a:solidFill>
                <a:latin typeface="Calibri"/>
                <a:cs typeface="+mn-cs"/>
              </a:defRPr>
            </a:lvl1pPr>
          </a:lstStyle>
          <a:p>
            <a:pPr>
              <a:defRPr/>
            </a:pPr>
            <a:fld id="{19DA43E9-F5C3-452D-B493-43E81A57ECE9}" type="slidenum">
              <a:rPr lang="en-US"/>
              <a:pPr>
                <a:defRPr/>
              </a:pPr>
              <a:t>‹#›</a:t>
            </a:fld>
            <a:endParaRPr lang="en-US"/>
          </a:p>
        </p:txBody>
      </p:sp>
    </p:spTree>
    <p:extLst>
      <p:ext uri="{BB962C8B-B14F-4D97-AF65-F5344CB8AC3E}">
        <p14:creationId xmlns:p14="http://schemas.microsoft.com/office/powerpoint/2010/main" val="3162053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7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7EE5F27C-D90C-4AE4-8F65-3A66D79E6463}"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57893559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553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45200" y="1066800"/>
            <a:ext cx="553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27CF227C-2DF5-42A4-893A-9EE3C5E92428}" type="slidenum">
              <a:rPr lang="en-US"/>
              <a:pPr>
                <a:defRPr/>
              </a:pPr>
              <a:t>‹#›</a:t>
            </a:fld>
            <a:endParaRPr lang="en-US"/>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50563913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1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1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8" name="Slide Number Placeholder 7"/>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67C9355E-A749-43DA-BE7B-32DAD018826C}" type="slidenum">
              <a:rPr lang="en-US"/>
              <a:pPr>
                <a:defRPr/>
              </a:pPr>
              <a:t>‹#›</a:t>
            </a:fld>
            <a:endParaRPr lang="en-US"/>
          </a:p>
        </p:txBody>
      </p:sp>
      <p:sp>
        <p:nvSpPr>
          <p:cNvPr id="9" name="Date Placeholder 8"/>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71435140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4" name="Slide Number Placeholder 3"/>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A4A615D2-D94E-457D-9530-AA29D1FA3F47}" type="slidenum">
              <a:rPr lang="en-US"/>
              <a:pPr>
                <a:defRPr/>
              </a:pPr>
              <a:t>‹#›</a:t>
            </a:fld>
            <a:endParaRPr lang="en-US"/>
          </a:p>
        </p:txBody>
      </p:sp>
      <p:sp>
        <p:nvSpPr>
          <p:cNvPr id="5" name="Date Placeholder 4"/>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68423422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3" name="Slide Number Placeholder 2"/>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E5AB6E91-84E8-450F-93F8-534ADA56A362}" type="slidenum">
              <a:rPr lang="en-US"/>
              <a:pPr>
                <a:defRPr/>
              </a:pPr>
              <a:t>‹#›</a:t>
            </a:fld>
            <a:endParaRPr lang="en-US"/>
          </a:p>
        </p:txBody>
      </p:sp>
      <p:sp>
        <p:nvSpPr>
          <p:cNvPr id="4" name="Date Placeholder 3"/>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82621940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2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C5A1F4BB-969F-4A67-9333-24839C06475B}" type="slidenum">
              <a:rPr lang="en-US"/>
              <a:pPr>
                <a:defRPr/>
              </a:pPr>
              <a:t>‹#›</a:t>
            </a:fld>
            <a:endParaRPr lang="en-US"/>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55157373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BA93211B-C896-4484-A93F-E0669D3C1890}" type="slidenum">
              <a:rPr lang="en-US"/>
              <a:pPr>
                <a:defRPr/>
              </a:pPr>
              <a:t>‹#›</a:t>
            </a:fld>
            <a:endParaRPr lang="en-US"/>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75946554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4C061526-90DB-40F9-A5F1-AE05FCA3B4F5}"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65872398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364200" y="198438"/>
            <a:ext cx="6019800" cy="6202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98438"/>
            <a:ext cx="17856200" cy="6202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BE4A14C2-A474-440A-BE19-1E3497D0E483}"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91748479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showMasterPhAnim="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52800" y="198438"/>
            <a:ext cx="83312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066800"/>
            <a:ext cx="11277600" cy="5334000"/>
          </a:xfrm>
        </p:spPr>
        <p:txBody>
          <a:bodyPr/>
          <a:lstStyle/>
          <a:p>
            <a:pPr lvl="0"/>
            <a:r>
              <a:rPr lang="en-US" noProof="0" smtClean="0"/>
              <a:t>Click icon to add table</a:t>
            </a:r>
            <a:endParaRPr lang="en-US" noProof="0"/>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50A4BE31-6436-416B-85F9-E422A7A5E302}"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1738617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311"/>
            <a:ext cx="2844800" cy="476251"/>
          </a:xfrm>
          <a:prstGeom prst="rect">
            <a:avLst/>
          </a:prstGeom>
          <a:ln/>
        </p:spPr>
        <p:txBody>
          <a:bodyPr lIns="45694" tIns="22846" rIns="45694" bIns="22846"/>
          <a:lstStyle>
            <a:lvl1pPr>
              <a:defRPr/>
            </a:lvl1pPr>
          </a:lstStyle>
          <a:p>
            <a:pPr defTabSz="1088011">
              <a:defRPr/>
            </a:pPr>
            <a:endParaRPr lang="en-US" sz="2100">
              <a:solidFill>
                <a:prstClr val="black"/>
              </a:solidFill>
            </a:endParaRPr>
          </a:p>
        </p:txBody>
      </p:sp>
      <p:sp>
        <p:nvSpPr>
          <p:cNvPr id="3" name="Rectangle 5"/>
          <p:cNvSpPr>
            <a:spLocks noGrp="1" noChangeArrowheads="1"/>
          </p:cNvSpPr>
          <p:nvPr>
            <p:ph type="ftr" sz="quarter" idx="11"/>
          </p:nvPr>
        </p:nvSpPr>
        <p:spPr>
          <a:xfrm>
            <a:off x="4165600" y="6245311"/>
            <a:ext cx="3860800" cy="476251"/>
          </a:xfrm>
          <a:prstGeom prst="rect">
            <a:avLst/>
          </a:prstGeom>
          <a:ln/>
        </p:spPr>
        <p:txBody>
          <a:bodyPr lIns="45694" tIns="22846" rIns="45694" bIns="22846"/>
          <a:lstStyle>
            <a:lvl1pPr>
              <a:defRPr/>
            </a:lvl1pPr>
          </a:lstStyle>
          <a:p>
            <a:pPr defTabSz="1088011">
              <a:defRPr/>
            </a:pPr>
            <a:endParaRPr lang="en-US" sz="2100">
              <a:solidFill>
                <a:prstClr val="black"/>
              </a:solidFill>
            </a:endParaRPr>
          </a:p>
        </p:txBody>
      </p:sp>
      <p:sp>
        <p:nvSpPr>
          <p:cNvPr id="4" name="Rectangle 6"/>
          <p:cNvSpPr>
            <a:spLocks noGrp="1" noChangeArrowheads="1"/>
          </p:cNvSpPr>
          <p:nvPr>
            <p:ph type="sldNum" sz="quarter" idx="12"/>
          </p:nvPr>
        </p:nvSpPr>
        <p:spPr>
          <a:xfrm>
            <a:off x="8737600" y="6245311"/>
            <a:ext cx="2844800" cy="476251"/>
          </a:xfrm>
          <a:prstGeom prst="rect">
            <a:avLst/>
          </a:prstGeom>
          <a:ln/>
        </p:spPr>
        <p:txBody>
          <a:bodyPr lIns="45694" tIns="22846" rIns="45694" bIns="22846"/>
          <a:lstStyle>
            <a:lvl1pPr>
              <a:defRPr/>
            </a:lvl1pPr>
          </a:lstStyle>
          <a:p>
            <a:pPr defTabSz="1088011"/>
            <a:fld id="{475E0F57-EEA1-4A8B-9311-4AD2064A14C0}" type="slidenum">
              <a:rPr lang="en-US" sz="2100" smtClean="0">
                <a:solidFill>
                  <a:prstClr val="black"/>
                </a:solidFill>
              </a:rPr>
              <a:pPr defTabSz="1088011"/>
              <a:t>‹#›</a:t>
            </a:fld>
            <a:endParaRPr lang="en-US" sz="2100">
              <a:solidFill>
                <a:prstClr val="black"/>
              </a:solidFill>
            </a:endParaRPr>
          </a:p>
        </p:txBody>
      </p:sp>
    </p:spTree>
    <p:extLst>
      <p:ext uri="{BB962C8B-B14F-4D97-AF65-F5344CB8AC3E}">
        <p14:creationId xmlns:p14="http://schemas.microsoft.com/office/powerpoint/2010/main" val="191570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11917" y="1600200"/>
            <a:ext cx="9116483"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grpSp>
      <p:sp>
        <p:nvSpPr>
          <p:cNvPr id="8204" name="Rectangle 12"/>
          <p:cNvSpPr>
            <a:spLocks noGrp="1" noChangeArrowheads="1"/>
          </p:cNvSpPr>
          <p:nvPr>
            <p:ph type="ctrTitle"/>
          </p:nvPr>
        </p:nvSpPr>
        <p:spPr>
          <a:xfrm>
            <a:off x="914400" y="1219275"/>
            <a:ext cx="10363200" cy="1933575"/>
          </a:xfrm>
        </p:spPr>
        <p:txBody>
          <a:bodyPr anchor="b"/>
          <a:lstStyle>
            <a:lvl1pPr algn="r">
              <a:defRPr sz="4400"/>
            </a:lvl1pPr>
          </a:lstStyle>
          <a:p>
            <a:pPr lvl="0"/>
            <a:r>
              <a:rPr lang="en-US" noProof="0" smtClean="0"/>
              <a:t>Click to edit Master title style</a:t>
            </a:r>
          </a:p>
        </p:txBody>
      </p:sp>
      <p:sp>
        <p:nvSpPr>
          <p:cNvPr id="8205" name="Rectangle 13"/>
          <p:cNvSpPr>
            <a:spLocks noGrp="1" noChangeArrowheads="1"/>
          </p:cNvSpPr>
          <p:nvPr>
            <p:ph type="subTitle" idx="1"/>
          </p:nvPr>
        </p:nvSpPr>
        <p:spPr>
          <a:xfrm>
            <a:off x="2743200" y="3505200"/>
            <a:ext cx="8534400" cy="1752600"/>
          </a:xfrm>
        </p:spPr>
        <p:txBody>
          <a:bodyPr/>
          <a:lstStyle>
            <a:lvl1pPr marL="0" indent="0" algn="r">
              <a:buFont typeface="Wingdings" pitchFamily="2" charset="2"/>
              <a:buNone/>
              <a:defRPr/>
            </a:lvl1pPr>
          </a:lstStyle>
          <a:p>
            <a:pPr lvl="0"/>
            <a:r>
              <a:rPr lang="en-US" noProof="0" smtClean="0"/>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B6105749-C026-4986-A133-681ABF811470}" type="slidenum">
              <a:rPr lang="en-US"/>
              <a:pPr>
                <a:defRPr/>
              </a:pPr>
              <a:t>‹#›</a:t>
            </a:fld>
            <a:endParaRPr lang="en-US"/>
          </a:p>
        </p:txBody>
      </p:sp>
    </p:spTree>
    <p:extLst>
      <p:ext uri="{BB962C8B-B14F-4D97-AF65-F5344CB8AC3E}">
        <p14:creationId xmlns:p14="http://schemas.microsoft.com/office/powerpoint/2010/main" val="617464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FCD21C-4611-4722-867A-F3C98EC768AC}" type="slidenum">
              <a:rPr lang="en-US"/>
              <a:pPr>
                <a:defRPr/>
              </a:pPr>
              <a:t>‹#›</a:t>
            </a:fld>
            <a:endParaRPr lang="en-US"/>
          </a:p>
        </p:txBody>
      </p:sp>
    </p:spTree>
    <p:extLst>
      <p:ext uri="{BB962C8B-B14F-4D97-AF65-F5344CB8AC3E}">
        <p14:creationId xmlns:p14="http://schemas.microsoft.com/office/powerpoint/2010/main" val="1010505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7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01ABB4-E386-48E6-9E5D-6C1D1DA956DC}" type="slidenum">
              <a:rPr lang="en-US"/>
              <a:pPr>
                <a:defRPr/>
              </a:pPr>
              <a:t>‹#›</a:t>
            </a:fld>
            <a:endParaRPr lang="en-US"/>
          </a:p>
        </p:txBody>
      </p:sp>
    </p:spTree>
    <p:extLst>
      <p:ext uri="{BB962C8B-B14F-4D97-AF65-F5344CB8AC3E}">
        <p14:creationId xmlns:p14="http://schemas.microsoft.com/office/powerpoint/2010/main" val="30782325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969401B-A879-4550-8CD6-D685EC434B4E}" type="slidenum">
              <a:rPr lang="en-US"/>
              <a:pPr>
                <a:defRPr/>
              </a:pPr>
              <a:t>‹#›</a:t>
            </a:fld>
            <a:endParaRPr lang="en-US"/>
          </a:p>
        </p:txBody>
      </p:sp>
    </p:spTree>
    <p:extLst>
      <p:ext uri="{BB962C8B-B14F-4D97-AF65-F5344CB8AC3E}">
        <p14:creationId xmlns:p14="http://schemas.microsoft.com/office/powerpoint/2010/main" val="30036980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1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1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3797998-D2FB-4B57-AF41-16E513E4549A}" type="slidenum">
              <a:rPr lang="en-US"/>
              <a:pPr>
                <a:defRPr/>
              </a:pPr>
              <a:t>‹#›</a:t>
            </a:fld>
            <a:endParaRPr lang="en-US"/>
          </a:p>
        </p:txBody>
      </p:sp>
    </p:spTree>
    <p:extLst>
      <p:ext uri="{BB962C8B-B14F-4D97-AF65-F5344CB8AC3E}">
        <p14:creationId xmlns:p14="http://schemas.microsoft.com/office/powerpoint/2010/main" val="14273715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F2E9A58-1594-41AA-9977-B5BF00FD9EF3}" type="slidenum">
              <a:rPr lang="en-US"/>
              <a:pPr>
                <a:defRPr/>
              </a:pPr>
              <a:t>‹#›</a:t>
            </a:fld>
            <a:endParaRPr lang="en-US"/>
          </a:p>
        </p:txBody>
      </p:sp>
    </p:spTree>
    <p:extLst>
      <p:ext uri="{BB962C8B-B14F-4D97-AF65-F5344CB8AC3E}">
        <p14:creationId xmlns:p14="http://schemas.microsoft.com/office/powerpoint/2010/main" val="1117023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78CC517C-B994-4562-B371-31784535E2C9}" type="slidenum">
              <a:rPr lang="en-US"/>
              <a:pPr>
                <a:defRPr/>
              </a:pPr>
              <a:t>‹#›</a:t>
            </a:fld>
            <a:endParaRPr lang="en-US"/>
          </a:p>
        </p:txBody>
      </p:sp>
    </p:spTree>
    <p:extLst>
      <p:ext uri="{BB962C8B-B14F-4D97-AF65-F5344CB8AC3E}">
        <p14:creationId xmlns:p14="http://schemas.microsoft.com/office/powerpoint/2010/main" val="256350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2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B5EEB3D-253A-43FA-8A47-7AD20BA2B0A3}" type="slidenum">
              <a:rPr lang="en-US"/>
              <a:pPr>
                <a:defRPr/>
              </a:pPr>
              <a:t>‹#›</a:t>
            </a:fld>
            <a:endParaRPr lang="en-US"/>
          </a:p>
        </p:txBody>
      </p:sp>
    </p:spTree>
    <p:extLst>
      <p:ext uri="{BB962C8B-B14F-4D97-AF65-F5344CB8AC3E}">
        <p14:creationId xmlns:p14="http://schemas.microsoft.com/office/powerpoint/2010/main" val="9512593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E642B42-6AA7-4E2B-AB7E-4B3FCBB43A37}" type="slidenum">
              <a:rPr lang="en-US"/>
              <a:pPr>
                <a:defRPr/>
              </a:pPr>
              <a:t>‹#›</a:t>
            </a:fld>
            <a:endParaRPr lang="en-US"/>
          </a:p>
        </p:txBody>
      </p:sp>
    </p:spTree>
    <p:extLst>
      <p:ext uri="{BB962C8B-B14F-4D97-AF65-F5344CB8AC3E}">
        <p14:creationId xmlns:p14="http://schemas.microsoft.com/office/powerpoint/2010/main" val="27851298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884873-3F5A-414C-ABD5-FA6DBE9DBE2E}" type="slidenum">
              <a:rPr lang="en-US"/>
              <a:pPr>
                <a:defRPr/>
              </a:pPr>
              <a:t>‹#›</a:t>
            </a:fld>
            <a:endParaRPr lang="en-US"/>
          </a:p>
        </p:txBody>
      </p:sp>
    </p:spTree>
    <p:extLst>
      <p:ext uri="{BB962C8B-B14F-4D97-AF65-F5344CB8AC3E}">
        <p14:creationId xmlns:p14="http://schemas.microsoft.com/office/powerpoint/2010/main" val="3672085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1797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grpSp>
        <p:nvGrpSpPr>
          <p:cNvPr id="5" name="그룹 3"/>
          <p:cNvGrpSpPr>
            <a:grpSpLocks/>
          </p:cNvGrpSpPr>
          <p:nvPr userDrawn="1"/>
        </p:nvGrpSpPr>
        <p:grpSpPr bwMode="auto">
          <a:xfrm>
            <a:off x="6096003" y="515938"/>
            <a:ext cx="6093884" cy="6342062"/>
            <a:chOff x="4572000" y="387072"/>
            <a:chExt cx="4569687" cy="4756528"/>
          </a:xfrm>
        </p:grpSpPr>
        <p:sp>
          <p:nvSpPr>
            <p:cNvPr id="6" name="자유형: 도형 37">
              <a:extLst>
                <a:ext uri="{FF2B5EF4-FFF2-40B4-BE49-F238E27FC236}"/>
              </a:extLst>
            </p:cNvPr>
            <p:cNvSpPr/>
            <p:nvPr userDrawn="1"/>
          </p:nvSpPr>
          <p:spPr>
            <a:xfrm>
              <a:off x="4572000" y="1408624"/>
              <a:ext cx="4569687" cy="3734976"/>
            </a:xfrm>
            <a:custGeom>
              <a:avLst/>
              <a:gdLst>
                <a:gd name="connsiteX0" fmla="*/ 2611712 w 4569687"/>
                <a:gd name="connsiteY0" fmla="*/ 0 h 3734631"/>
                <a:gd name="connsiteX1" fmla="*/ 2927539 w 4569687"/>
                <a:gd name="connsiteY1" fmla="*/ 0 h 3734631"/>
                <a:gd name="connsiteX2" fmla="*/ 3010471 w 4569687"/>
                <a:gd name="connsiteY2" fmla="*/ 662843 h 3734631"/>
                <a:gd name="connsiteX3" fmla="*/ 3062414 w 4569687"/>
                <a:gd name="connsiteY3" fmla="*/ 672782 h 3734631"/>
                <a:gd name="connsiteX4" fmla="*/ 3375104 w 4569687"/>
                <a:gd name="connsiteY4" fmla="*/ 893768 h 3734631"/>
                <a:gd name="connsiteX5" fmla="*/ 3401966 w 4569687"/>
                <a:gd name="connsiteY5" fmla="*/ 943258 h 3734631"/>
                <a:gd name="connsiteX6" fmla="*/ 3444529 w 4569687"/>
                <a:gd name="connsiteY6" fmla="*/ 938967 h 3734631"/>
                <a:gd name="connsiteX7" fmla="*/ 3941882 w 4569687"/>
                <a:gd name="connsiteY7" fmla="*/ 1268635 h 3734631"/>
                <a:gd name="connsiteX8" fmla="*/ 3950232 w 4569687"/>
                <a:gd name="connsiteY8" fmla="*/ 1295533 h 3734631"/>
                <a:gd name="connsiteX9" fmla="*/ 3968452 w 4569687"/>
                <a:gd name="connsiteY9" fmla="*/ 1289878 h 3734631"/>
                <a:gd name="connsiteX10" fmla="*/ 4041773 w 4569687"/>
                <a:gd name="connsiteY10" fmla="*/ 1282486 h 3734631"/>
                <a:gd name="connsiteX11" fmla="*/ 4398197 w 4569687"/>
                <a:gd name="connsiteY11" fmla="*/ 1572980 h 3734631"/>
                <a:gd name="connsiteX12" fmla="*/ 4401113 w 4569687"/>
                <a:gd name="connsiteY12" fmla="*/ 1601912 h 3734631"/>
                <a:gd name="connsiteX13" fmla="*/ 4509768 w 4569687"/>
                <a:gd name="connsiteY13" fmla="*/ 1612865 h 3734631"/>
                <a:gd name="connsiteX14" fmla="*/ 4569687 w 4569687"/>
                <a:gd name="connsiteY14" fmla="*/ 1630661 h 3734631"/>
                <a:gd name="connsiteX15" fmla="*/ 4569687 w 4569687"/>
                <a:gd name="connsiteY15" fmla="*/ 3685776 h 3734631"/>
                <a:gd name="connsiteX16" fmla="*/ 4479175 w 4569687"/>
                <a:gd name="connsiteY16" fmla="*/ 3694900 h 3734631"/>
                <a:gd name="connsiteX17" fmla="*/ 4083674 w 4569687"/>
                <a:gd name="connsiteY17" fmla="*/ 3574092 h 3734631"/>
                <a:gd name="connsiteX18" fmla="*/ 4051094 w 4569687"/>
                <a:gd name="connsiteY18" fmla="*/ 3547210 h 3734631"/>
                <a:gd name="connsiteX19" fmla="*/ 4009782 w 4569687"/>
                <a:gd name="connsiteY19" fmla="*/ 3581295 h 3734631"/>
                <a:gd name="connsiteX20" fmla="*/ 3782104 w 4569687"/>
                <a:gd name="connsiteY20" fmla="*/ 3650841 h 3734631"/>
                <a:gd name="connsiteX21" fmla="*/ 3494159 w 4569687"/>
                <a:gd name="connsiteY21" fmla="*/ 3531570 h 3734631"/>
                <a:gd name="connsiteX22" fmla="*/ 3452428 w 4569687"/>
                <a:gd name="connsiteY22" fmla="*/ 3480992 h 3734631"/>
                <a:gd name="connsiteX23" fmla="*/ 3441126 w 4569687"/>
                <a:gd name="connsiteY23" fmla="*/ 3501813 h 3734631"/>
                <a:gd name="connsiteX24" fmla="*/ 3103456 w 4569687"/>
                <a:gd name="connsiteY24" fmla="*/ 3681351 h 3734631"/>
                <a:gd name="connsiteX25" fmla="*/ 2815511 w 4569687"/>
                <a:gd name="connsiteY25" fmla="*/ 3562080 h 3734631"/>
                <a:gd name="connsiteX26" fmla="*/ 2772231 w 4569687"/>
                <a:gd name="connsiteY26" fmla="*/ 3509625 h 3734631"/>
                <a:gd name="connsiteX27" fmla="*/ 2697608 w 4569687"/>
                <a:gd name="connsiteY27" fmla="*/ 3571194 h 3734631"/>
                <a:gd name="connsiteX28" fmla="*/ 2162552 w 4569687"/>
                <a:gd name="connsiteY28" fmla="*/ 3734631 h 3734631"/>
                <a:gd name="connsiteX29" fmla="*/ 1369010 w 4569687"/>
                <a:gd name="connsiteY29" fmla="*/ 3312708 h 3734631"/>
                <a:gd name="connsiteX30" fmla="*/ 1363923 w 4569687"/>
                <a:gd name="connsiteY30" fmla="*/ 3304336 h 3734631"/>
                <a:gd name="connsiteX31" fmla="*/ 1334207 w 4569687"/>
                <a:gd name="connsiteY31" fmla="*/ 3340352 h 3734631"/>
                <a:gd name="connsiteX32" fmla="*/ 1046262 w 4569687"/>
                <a:gd name="connsiteY32" fmla="*/ 3459623 h 3734631"/>
                <a:gd name="connsiteX33" fmla="*/ 647319 w 4569687"/>
                <a:gd name="connsiteY33" fmla="*/ 3134475 h 3734631"/>
                <a:gd name="connsiteX34" fmla="*/ 642925 w 4569687"/>
                <a:gd name="connsiteY34" fmla="*/ 3090891 h 3734631"/>
                <a:gd name="connsiteX35" fmla="*/ 634894 w 4569687"/>
                <a:gd name="connsiteY35" fmla="*/ 3098188 h 3734631"/>
                <a:gd name="connsiteX36" fmla="*/ 407216 w 4569687"/>
                <a:gd name="connsiteY36" fmla="*/ 3167734 h 3734631"/>
                <a:gd name="connsiteX37" fmla="*/ 0 w 4569687"/>
                <a:gd name="connsiteY37" fmla="*/ 2760518 h 3734631"/>
                <a:gd name="connsiteX38" fmla="*/ 407216 w 4569687"/>
                <a:gd name="connsiteY38" fmla="*/ 2353302 h 3734631"/>
                <a:gd name="connsiteX39" fmla="*/ 489284 w 4569687"/>
                <a:gd name="connsiteY39" fmla="*/ 2361575 h 3734631"/>
                <a:gd name="connsiteX40" fmla="*/ 508084 w 4569687"/>
                <a:gd name="connsiteY40" fmla="*/ 2367411 h 3734631"/>
                <a:gd name="connsiteX41" fmla="*/ 503849 w 4569687"/>
                <a:gd name="connsiteY41" fmla="*/ 2325400 h 3734631"/>
                <a:gd name="connsiteX42" fmla="*/ 1121688 w 4569687"/>
                <a:gd name="connsiteY42" fmla="*/ 1707561 h 3734631"/>
                <a:gd name="connsiteX43" fmla="*/ 1246204 w 4569687"/>
                <a:gd name="connsiteY43" fmla="*/ 1720113 h 3734631"/>
                <a:gd name="connsiteX44" fmla="*/ 1284356 w 4569687"/>
                <a:gd name="connsiteY44" fmla="*/ 1731957 h 3734631"/>
                <a:gd name="connsiteX45" fmla="*/ 1305976 w 4569687"/>
                <a:gd name="connsiteY45" fmla="*/ 1705754 h 3734631"/>
                <a:gd name="connsiteX46" fmla="*/ 1742854 w 4569687"/>
                <a:gd name="connsiteY46" fmla="*/ 1524793 h 3734631"/>
                <a:gd name="connsiteX47" fmla="*/ 1760288 w 4569687"/>
                <a:gd name="connsiteY47" fmla="*/ 1526551 h 3734631"/>
                <a:gd name="connsiteX48" fmla="*/ 1748032 w 4569687"/>
                <a:gd name="connsiteY48" fmla="*/ 1487068 h 3734631"/>
                <a:gd name="connsiteX49" fmla="*/ 1742854 w 4569687"/>
                <a:gd name="connsiteY49" fmla="*/ 1435701 h 3734631"/>
                <a:gd name="connsiteX50" fmla="*/ 1946367 w 4569687"/>
                <a:gd name="connsiteY50" fmla="*/ 1185999 h 3734631"/>
                <a:gd name="connsiteX51" fmla="*/ 1956892 w 4569687"/>
                <a:gd name="connsiteY51" fmla="*/ 1184938 h 3734631"/>
                <a:gd name="connsiteX52" fmla="*/ 1963928 w 4569687"/>
                <a:gd name="connsiteY52" fmla="*/ 1115143 h 3734631"/>
                <a:gd name="connsiteX53" fmla="*/ 2450363 w 4569687"/>
                <a:gd name="connsiteY53" fmla="*/ 718687 h 3734631"/>
                <a:gd name="connsiteX54" fmla="*/ 2520904 w 4569687"/>
                <a:gd name="connsiteY54" fmla="*/ 725798 h 3734631"/>
                <a:gd name="connsiteX0" fmla="*/ 2611712 w 4569687"/>
                <a:gd name="connsiteY0" fmla="*/ 0 h 3734631"/>
                <a:gd name="connsiteX1" fmla="*/ 2927539 w 4569687"/>
                <a:gd name="connsiteY1" fmla="*/ 0 h 3734631"/>
                <a:gd name="connsiteX2" fmla="*/ 3010471 w 4569687"/>
                <a:gd name="connsiteY2" fmla="*/ 662843 h 3734631"/>
                <a:gd name="connsiteX3" fmla="*/ 3062414 w 4569687"/>
                <a:gd name="connsiteY3" fmla="*/ 672782 h 3734631"/>
                <a:gd name="connsiteX4" fmla="*/ 3375104 w 4569687"/>
                <a:gd name="connsiteY4" fmla="*/ 893768 h 3734631"/>
                <a:gd name="connsiteX5" fmla="*/ 3401966 w 4569687"/>
                <a:gd name="connsiteY5" fmla="*/ 943258 h 3734631"/>
                <a:gd name="connsiteX6" fmla="*/ 3444529 w 4569687"/>
                <a:gd name="connsiteY6" fmla="*/ 938967 h 3734631"/>
                <a:gd name="connsiteX7" fmla="*/ 3941882 w 4569687"/>
                <a:gd name="connsiteY7" fmla="*/ 1268635 h 3734631"/>
                <a:gd name="connsiteX8" fmla="*/ 3950232 w 4569687"/>
                <a:gd name="connsiteY8" fmla="*/ 1295533 h 3734631"/>
                <a:gd name="connsiteX9" fmla="*/ 3968452 w 4569687"/>
                <a:gd name="connsiteY9" fmla="*/ 1289878 h 3734631"/>
                <a:gd name="connsiteX10" fmla="*/ 4041773 w 4569687"/>
                <a:gd name="connsiteY10" fmla="*/ 1282486 h 3734631"/>
                <a:gd name="connsiteX11" fmla="*/ 4398197 w 4569687"/>
                <a:gd name="connsiteY11" fmla="*/ 1572980 h 3734631"/>
                <a:gd name="connsiteX12" fmla="*/ 4401113 w 4569687"/>
                <a:gd name="connsiteY12" fmla="*/ 1601912 h 3734631"/>
                <a:gd name="connsiteX13" fmla="*/ 4509768 w 4569687"/>
                <a:gd name="connsiteY13" fmla="*/ 1612865 h 3734631"/>
                <a:gd name="connsiteX14" fmla="*/ 4569687 w 4569687"/>
                <a:gd name="connsiteY14" fmla="*/ 1630661 h 3734631"/>
                <a:gd name="connsiteX15" fmla="*/ 4569687 w 4569687"/>
                <a:gd name="connsiteY15" fmla="*/ 3685776 h 3734631"/>
                <a:gd name="connsiteX16" fmla="*/ 4479175 w 4569687"/>
                <a:gd name="connsiteY16" fmla="*/ 3694900 h 3734631"/>
                <a:gd name="connsiteX17" fmla="*/ 4083674 w 4569687"/>
                <a:gd name="connsiteY17" fmla="*/ 3574092 h 3734631"/>
                <a:gd name="connsiteX18" fmla="*/ 4051094 w 4569687"/>
                <a:gd name="connsiteY18" fmla="*/ 3547210 h 3734631"/>
                <a:gd name="connsiteX19" fmla="*/ 4009782 w 4569687"/>
                <a:gd name="connsiteY19" fmla="*/ 3581295 h 3734631"/>
                <a:gd name="connsiteX20" fmla="*/ 3782104 w 4569687"/>
                <a:gd name="connsiteY20" fmla="*/ 3650841 h 3734631"/>
                <a:gd name="connsiteX21" fmla="*/ 3494159 w 4569687"/>
                <a:gd name="connsiteY21" fmla="*/ 3531570 h 3734631"/>
                <a:gd name="connsiteX22" fmla="*/ 3452428 w 4569687"/>
                <a:gd name="connsiteY22" fmla="*/ 3480992 h 3734631"/>
                <a:gd name="connsiteX23" fmla="*/ 3441126 w 4569687"/>
                <a:gd name="connsiteY23" fmla="*/ 3501813 h 3734631"/>
                <a:gd name="connsiteX24" fmla="*/ 3103456 w 4569687"/>
                <a:gd name="connsiteY24" fmla="*/ 3681351 h 3734631"/>
                <a:gd name="connsiteX25" fmla="*/ 2815511 w 4569687"/>
                <a:gd name="connsiteY25" fmla="*/ 3562080 h 3734631"/>
                <a:gd name="connsiteX26" fmla="*/ 2772231 w 4569687"/>
                <a:gd name="connsiteY26" fmla="*/ 3509625 h 3734631"/>
                <a:gd name="connsiteX27" fmla="*/ 2697608 w 4569687"/>
                <a:gd name="connsiteY27" fmla="*/ 3571194 h 3734631"/>
                <a:gd name="connsiteX28" fmla="*/ 2162552 w 4569687"/>
                <a:gd name="connsiteY28" fmla="*/ 3734631 h 3734631"/>
                <a:gd name="connsiteX29" fmla="*/ 1369010 w 4569687"/>
                <a:gd name="connsiteY29" fmla="*/ 3312708 h 3734631"/>
                <a:gd name="connsiteX30" fmla="*/ 1334207 w 4569687"/>
                <a:gd name="connsiteY30" fmla="*/ 3340352 h 3734631"/>
                <a:gd name="connsiteX31" fmla="*/ 1046262 w 4569687"/>
                <a:gd name="connsiteY31" fmla="*/ 3459623 h 3734631"/>
                <a:gd name="connsiteX32" fmla="*/ 647319 w 4569687"/>
                <a:gd name="connsiteY32" fmla="*/ 3134475 h 3734631"/>
                <a:gd name="connsiteX33" fmla="*/ 642925 w 4569687"/>
                <a:gd name="connsiteY33" fmla="*/ 3090891 h 3734631"/>
                <a:gd name="connsiteX34" fmla="*/ 634894 w 4569687"/>
                <a:gd name="connsiteY34" fmla="*/ 3098188 h 3734631"/>
                <a:gd name="connsiteX35" fmla="*/ 407216 w 4569687"/>
                <a:gd name="connsiteY35" fmla="*/ 3167734 h 3734631"/>
                <a:gd name="connsiteX36" fmla="*/ 0 w 4569687"/>
                <a:gd name="connsiteY36" fmla="*/ 2760518 h 3734631"/>
                <a:gd name="connsiteX37" fmla="*/ 407216 w 4569687"/>
                <a:gd name="connsiteY37" fmla="*/ 2353302 h 3734631"/>
                <a:gd name="connsiteX38" fmla="*/ 489284 w 4569687"/>
                <a:gd name="connsiteY38" fmla="*/ 2361575 h 3734631"/>
                <a:gd name="connsiteX39" fmla="*/ 508084 w 4569687"/>
                <a:gd name="connsiteY39" fmla="*/ 2367411 h 3734631"/>
                <a:gd name="connsiteX40" fmla="*/ 503849 w 4569687"/>
                <a:gd name="connsiteY40" fmla="*/ 2325400 h 3734631"/>
                <a:gd name="connsiteX41" fmla="*/ 1121688 w 4569687"/>
                <a:gd name="connsiteY41" fmla="*/ 1707561 h 3734631"/>
                <a:gd name="connsiteX42" fmla="*/ 1246204 w 4569687"/>
                <a:gd name="connsiteY42" fmla="*/ 1720113 h 3734631"/>
                <a:gd name="connsiteX43" fmla="*/ 1284356 w 4569687"/>
                <a:gd name="connsiteY43" fmla="*/ 1731957 h 3734631"/>
                <a:gd name="connsiteX44" fmla="*/ 1305976 w 4569687"/>
                <a:gd name="connsiteY44" fmla="*/ 1705754 h 3734631"/>
                <a:gd name="connsiteX45" fmla="*/ 1742854 w 4569687"/>
                <a:gd name="connsiteY45" fmla="*/ 1524793 h 3734631"/>
                <a:gd name="connsiteX46" fmla="*/ 1760288 w 4569687"/>
                <a:gd name="connsiteY46" fmla="*/ 1526551 h 3734631"/>
                <a:gd name="connsiteX47" fmla="*/ 1748032 w 4569687"/>
                <a:gd name="connsiteY47" fmla="*/ 1487068 h 3734631"/>
                <a:gd name="connsiteX48" fmla="*/ 1742854 w 4569687"/>
                <a:gd name="connsiteY48" fmla="*/ 1435701 h 3734631"/>
                <a:gd name="connsiteX49" fmla="*/ 1946367 w 4569687"/>
                <a:gd name="connsiteY49" fmla="*/ 1185999 h 3734631"/>
                <a:gd name="connsiteX50" fmla="*/ 1956892 w 4569687"/>
                <a:gd name="connsiteY50" fmla="*/ 1184938 h 3734631"/>
                <a:gd name="connsiteX51" fmla="*/ 1963928 w 4569687"/>
                <a:gd name="connsiteY51" fmla="*/ 1115143 h 3734631"/>
                <a:gd name="connsiteX52" fmla="*/ 2450363 w 4569687"/>
                <a:gd name="connsiteY52" fmla="*/ 718687 h 3734631"/>
                <a:gd name="connsiteX53" fmla="*/ 2520904 w 4569687"/>
                <a:gd name="connsiteY53" fmla="*/ 725798 h 3734631"/>
                <a:gd name="connsiteX54" fmla="*/ 2611712 w 4569687"/>
                <a:gd name="connsiteY54" fmla="*/ 0 h 3734631"/>
                <a:gd name="connsiteX0" fmla="*/ 2611712 w 4569687"/>
                <a:gd name="connsiteY0" fmla="*/ 0 h 3743131"/>
                <a:gd name="connsiteX1" fmla="*/ 2927539 w 4569687"/>
                <a:gd name="connsiteY1" fmla="*/ 0 h 3743131"/>
                <a:gd name="connsiteX2" fmla="*/ 3010471 w 4569687"/>
                <a:gd name="connsiteY2" fmla="*/ 662843 h 3743131"/>
                <a:gd name="connsiteX3" fmla="*/ 3062414 w 4569687"/>
                <a:gd name="connsiteY3" fmla="*/ 672782 h 3743131"/>
                <a:gd name="connsiteX4" fmla="*/ 3375104 w 4569687"/>
                <a:gd name="connsiteY4" fmla="*/ 893768 h 3743131"/>
                <a:gd name="connsiteX5" fmla="*/ 3401966 w 4569687"/>
                <a:gd name="connsiteY5" fmla="*/ 943258 h 3743131"/>
                <a:gd name="connsiteX6" fmla="*/ 3444529 w 4569687"/>
                <a:gd name="connsiteY6" fmla="*/ 938967 h 3743131"/>
                <a:gd name="connsiteX7" fmla="*/ 3941882 w 4569687"/>
                <a:gd name="connsiteY7" fmla="*/ 1268635 h 3743131"/>
                <a:gd name="connsiteX8" fmla="*/ 3950232 w 4569687"/>
                <a:gd name="connsiteY8" fmla="*/ 1295533 h 3743131"/>
                <a:gd name="connsiteX9" fmla="*/ 3968452 w 4569687"/>
                <a:gd name="connsiteY9" fmla="*/ 1289878 h 3743131"/>
                <a:gd name="connsiteX10" fmla="*/ 4041773 w 4569687"/>
                <a:gd name="connsiteY10" fmla="*/ 1282486 h 3743131"/>
                <a:gd name="connsiteX11" fmla="*/ 4398197 w 4569687"/>
                <a:gd name="connsiteY11" fmla="*/ 1572980 h 3743131"/>
                <a:gd name="connsiteX12" fmla="*/ 4401113 w 4569687"/>
                <a:gd name="connsiteY12" fmla="*/ 1601912 h 3743131"/>
                <a:gd name="connsiteX13" fmla="*/ 4509768 w 4569687"/>
                <a:gd name="connsiteY13" fmla="*/ 1612865 h 3743131"/>
                <a:gd name="connsiteX14" fmla="*/ 4569687 w 4569687"/>
                <a:gd name="connsiteY14" fmla="*/ 1630661 h 3743131"/>
                <a:gd name="connsiteX15" fmla="*/ 4569687 w 4569687"/>
                <a:gd name="connsiteY15" fmla="*/ 3685776 h 3743131"/>
                <a:gd name="connsiteX16" fmla="*/ 4479175 w 4569687"/>
                <a:gd name="connsiteY16" fmla="*/ 3694900 h 3743131"/>
                <a:gd name="connsiteX17" fmla="*/ 4083674 w 4569687"/>
                <a:gd name="connsiteY17" fmla="*/ 3574092 h 3743131"/>
                <a:gd name="connsiteX18" fmla="*/ 4051094 w 4569687"/>
                <a:gd name="connsiteY18" fmla="*/ 3547210 h 3743131"/>
                <a:gd name="connsiteX19" fmla="*/ 4009782 w 4569687"/>
                <a:gd name="connsiteY19" fmla="*/ 3581295 h 3743131"/>
                <a:gd name="connsiteX20" fmla="*/ 3782104 w 4569687"/>
                <a:gd name="connsiteY20" fmla="*/ 3650841 h 3743131"/>
                <a:gd name="connsiteX21" fmla="*/ 3494159 w 4569687"/>
                <a:gd name="connsiteY21" fmla="*/ 3531570 h 3743131"/>
                <a:gd name="connsiteX22" fmla="*/ 3452428 w 4569687"/>
                <a:gd name="connsiteY22" fmla="*/ 3480992 h 3743131"/>
                <a:gd name="connsiteX23" fmla="*/ 3441126 w 4569687"/>
                <a:gd name="connsiteY23" fmla="*/ 3501813 h 3743131"/>
                <a:gd name="connsiteX24" fmla="*/ 3103456 w 4569687"/>
                <a:gd name="connsiteY24" fmla="*/ 3681351 h 3743131"/>
                <a:gd name="connsiteX25" fmla="*/ 2815511 w 4569687"/>
                <a:gd name="connsiteY25" fmla="*/ 3562080 h 3743131"/>
                <a:gd name="connsiteX26" fmla="*/ 2772231 w 4569687"/>
                <a:gd name="connsiteY26" fmla="*/ 3509625 h 3743131"/>
                <a:gd name="connsiteX27" fmla="*/ 2697608 w 4569687"/>
                <a:gd name="connsiteY27" fmla="*/ 3571194 h 3743131"/>
                <a:gd name="connsiteX28" fmla="*/ 2162552 w 4569687"/>
                <a:gd name="connsiteY28" fmla="*/ 3734631 h 3743131"/>
                <a:gd name="connsiteX29" fmla="*/ 1334207 w 4569687"/>
                <a:gd name="connsiteY29" fmla="*/ 3340352 h 3743131"/>
                <a:gd name="connsiteX30" fmla="*/ 1046262 w 4569687"/>
                <a:gd name="connsiteY30" fmla="*/ 3459623 h 3743131"/>
                <a:gd name="connsiteX31" fmla="*/ 647319 w 4569687"/>
                <a:gd name="connsiteY31" fmla="*/ 3134475 h 3743131"/>
                <a:gd name="connsiteX32" fmla="*/ 642925 w 4569687"/>
                <a:gd name="connsiteY32" fmla="*/ 3090891 h 3743131"/>
                <a:gd name="connsiteX33" fmla="*/ 634894 w 4569687"/>
                <a:gd name="connsiteY33" fmla="*/ 3098188 h 3743131"/>
                <a:gd name="connsiteX34" fmla="*/ 407216 w 4569687"/>
                <a:gd name="connsiteY34" fmla="*/ 3167734 h 3743131"/>
                <a:gd name="connsiteX35" fmla="*/ 0 w 4569687"/>
                <a:gd name="connsiteY35" fmla="*/ 2760518 h 3743131"/>
                <a:gd name="connsiteX36" fmla="*/ 407216 w 4569687"/>
                <a:gd name="connsiteY36" fmla="*/ 2353302 h 3743131"/>
                <a:gd name="connsiteX37" fmla="*/ 489284 w 4569687"/>
                <a:gd name="connsiteY37" fmla="*/ 2361575 h 3743131"/>
                <a:gd name="connsiteX38" fmla="*/ 508084 w 4569687"/>
                <a:gd name="connsiteY38" fmla="*/ 2367411 h 3743131"/>
                <a:gd name="connsiteX39" fmla="*/ 503849 w 4569687"/>
                <a:gd name="connsiteY39" fmla="*/ 2325400 h 3743131"/>
                <a:gd name="connsiteX40" fmla="*/ 1121688 w 4569687"/>
                <a:gd name="connsiteY40" fmla="*/ 1707561 h 3743131"/>
                <a:gd name="connsiteX41" fmla="*/ 1246204 w 4569687"/>
                <a:gd name="connsiteY41" fmla="*/ 1720113 h 3743131"/>
                <a:gd name="connsiteX42" fmla="*/ 1284356 w 4569687"/>
                <a:gd name="connsiteY42" fmla="*/ 1731957 h 3743131"/>
                <a:gd name="connsiteX43" fmla="*/ 1305976 w 4569687"/>
                <a:gd name="connsiteY43" fmla="*/ 1705754 h 3743131"/>
                <a:gd name="connsiteX44" fmla="*/ 1742854 w 4569687"/>
                <a:gd name="connsiteY44" fmla="*/ 1524793 h 3743131"/>
                <a:gd name="connsiteX45" fmla="*/ 1760288 w 4569687"/>
                <a:gd name="connsiteY45" fmla="*/ 1526551 h 3743131"/>
                <a:gd name="connsiteX46" fmla="*/ 1748032 w 4569687"/>
                <a:gd name="connsiteY46" fmla="*/ 1487068 h 3743131"/>
                <a:gd name="connsiteX47" fmla="*/ 1742854 w 4569687"/>
                <a:gd name="connsiteY47" fmla="*/ 1435701 h 3743131"/>
                <a:gd name="connsiteX48" fmla="*/ 1946367 w 4569687"/>
                <a:gd name="connsiteY48" fmla="*/ 1185999 h 3743131"/>
                <a:gd name="connsiteX49" fmla="*/ 1956892 w 4569687"/>
                <a:gd name="connsiteY49" fmla="*/ 1184938 h 3743131"/>
                <a:gd name="connsiteX50" fmla="*/ 1963928 w 4569687"/>
                <a:gd name="connsiteY50" fmla="*/ 1115143 h 3743131"/>
                <a:gd name="connsiteX51" fmla="*/ 2450363 w 4569687"/>
                <a:gd name="connsiteY51" fmla="*/ 718687 h 3743131"/>
                <a:gd name="connsiteX52" fmla="*/ 2520904 w 4569687"/>
                <a:gd name="connsiteY52" fmla="*/ 725798 h 3743131"/>
                <a:gd name="connsiteX53" fmla="*/ 2611712 w 4569687"/>
                <a:gd name="connsiteY53" fmla="*/ 0 h 3743131"/>
                <a:gd name="connsiteX0" fmla="*/ 2611712 w 4569687"/>
                <a:gd name="connsiteY0" fmla="*/ 0 h 3741630"/>
                <a:gd name="connsiteX1" fmla="*/ 2927539 w 4569687"/>
                <a:gd name="connsiteY1" fmla="*/ 0 h 3741630"/>
                <a:gd name="connsiteX2" fmla="*/ 3010471 w 4569687"/>
                <a:gd name="connsiteY2" fmla="*/ 662843 h 3741630"/>
                <a:gd name="connsiteX3" fmla="*/ 3062414 w 4569687"/>
                <a:gd name="connsiteY3" fmla="*/ 672782 h 3741630"/>
                <a:gd name="connsiteX4" fmla="*/ 3375104 w 4569687"/>
                <a:gd name="connsiteY4" fmla="*/ 893768 h 3741630"/>
                <a:gd name="connsiteX5" fmla="*/ 3401966 w 4569687"/>
                <a:gd name="connsiteY5" fmla="*/ 943258 h 3741630"/>
                <a:gd name="connsiteX6" fmla="*/ 3444529 w 4569687"/>
                <a:gd name="connsiteY6" fmla="*/ 938967 h 3741630"/>
                <a:gd name="connsiteX7" fmla="*/ 3941882 w 4569687"/>
                <a:gd name="connsiteY7" fmla="*/ 1268635 h 3741630"/>
                <a:gd name="connsiteX8" fmla="*/ 3950232 w 4569687"/>
                <a:gd name="connsiteY8" fmla="*/ 1295533 h 3741630"/>
                <a:gd name="connsiteX9" fmla="*/ 3968452 w 4569687"/>
                <a:gd name="connsiteY9" fmla="*/ 1289878 h 3741630"/>
                <a:gd name="connsiteX10" fmla="*/ 4041773 w 4569687"/>
                <a:gd name="connsiteY10" fmla="*/ 1282486 h 3741630"/>
                <a:gd name="connsiteX11" fmla="*/ 4398197 w 4569687"/>
                <a:gd name="connsiteY11" fmla="*/ 1572980 h 3741630"/>
                <a:gd name="connsiteX12" fmla="*/ 4401113 w 4569687"/>
                <a:gd name="connsiteY12" fmla="*/ 1601912 h 3741630"/>
                <a:gd name="connsiteX13" fmla="*/ 4509768 w 4569687"/>
                <a:gd name="connsiteY13" fmla="*/ 1612865 h 3741630"/>
                <a:gd name="connsiteX14" fmla="*/ 4569687 w 4569687"/>
                <a:gd name="connsiteY14" fmla="*/ 1630661 h 3741630"/>
                <a:gd name="connsiteX15" fmla="*/ 4569687 w 4569687"/>
                <a:gd name="connsiteY15" fmla="*/ 3685776 h 3741630"/>
                <a:gd name="connsiteX16" fmla="*/ 4479175 w 4569687"/>
                <a:gd name="connsiteY16" fmla="*/ 3694900 h 3741630"/>
                <a:gd name="connsiteX17" fmla="*/ 4083674 w 4569687"/>
                <a:gd name="connsiteY17" fmla="*/ 3574092 h 3741630"/>
                <a:gd name="connsiteX18" fmla="*/ 4051094 w 4569687"/>
                <a:gd name="connsiteY18" fmla="*/ 3547210 h 3741630"/>
                <a:gd name="connsiteX19" fmla="*/ 4009782 w 4569687"/>
                <a:gd name="connsiteY19" fmla="*/ 3581295 h 3741630"/>
                <a:gd name="connsiteX20" fmla="*/ 3782104 w 4569687"/>
                <a:gd name="connsiteY20" fmla="*/ 3650841 h 3741630"/>
                <a:gd name="connsiteX21" fmla="*/ 3494159 w 4569687"/>
                <a:gd name="connsiteY21" fmla="*/ 3531570 h 3741630"/>
                <a:gd name="connsiteX22" fmla="*/ 3452428 w 4569687"/>
                <a:gd name="connsiteY22" fmla="*/ 3480992 h 3741630"/>
                <a:gd name="connsiteX23" fmla="*/ 3441126 w 4569687"/>
                <a:gd name="connsiteY23" fmla="*/ 3501813 h 3741630"/>
                <a:gd name="connsiteX24" fmla="*/ 3103456 w 4569687"/>
                <a:gd name="connsiteY24" fmla="*/ 3681351 h 3741630"/>
                <a:gd name="connsiteX25" fmla="*/ 2815511 w 4569687"/>
                <a:gd name="connsiteY25" fmla="*/ 3562080 h 3741630"/>
                <a:gd name="connsiteX26" fmla="*/ 2772231 w 4569687"/>
                <a:gd name="connsiteY26" fmla="*/ 3509625 h 3741630"/>
                <a:gd name="connsiteX27" fmla="*/ 2697608 w 4569687"/>
                <a:gd name="connsiteY27" fmla="*/ 3571194 h 3741630"/>
                <a:gd name="connsiteX28" fmla="*/ 2162552 w 4569687"/>
                <a:gd name="connsiteY28" fmla="*/ 3734631 h 3741630"/>
                <a:gd name="connsiteX29" fmla="*/ 1390478 w 4569687"/>
                <a:gd name="connsiteY29" fmla="*/ 3368488 h 3741630"/>
                <a:gd name="connsiteX30" fmla="*/ 1046262 w 4569687"/>
                <a:gd name="connsiteY30" fmla="*/ 3459623 h 3741630"/>
                <a:gd name="connsiteX31" fmla="*/ 647319 w 4569687"/>
                <a:gd name="connsiteY31" fmla="*/ 3134475 h 3741630"/>
                <a:gd name="connsiteX32" fmla="*/ 642925 w 4569687"/>
                <a:gd name="connsiteY32" fmla="*/ 3090891 h 3741630"/>
                <a:gd name="connsiteX33" fmla="*/ 634894 w 4569687"/>
                <a:gd name="connsiteY33" fmla="*/ 3098188 h 3741630"/>
                <a:gd name="connsiteX34" fmla="*/ 407216 w 4569687"/>
                <a:gd name="connsiteY34" fmla="*/ 3167734 h 3741630"/>
                <a:gd name="connsiteX35" fmla="*/ 0 w 4569687"/>
                <a:gd name="connsiteY35" fmla="*/ 2760518 h 3741630"/>
                <a:gd name="connsiteX36" fmla="*/ 407216 w 4569687"/>
                <a:gd name="connsiteY36" fmla="*/ 2353302 h 3741630"/>
                <a:gd name="connsiteX37" fmla="*/ 489284 w 4569687"/>
                <a:gd name="connsiteY37" fmla="*/ 2361575 h 3741630"/>
                <a:gd name="connsiteX38" fmla="*/ 508084 w 4569687"/>
                <a:gd name="connsiteY38" fmla="*/ 2367411 h 3741630"/>
                <a:gd name="connsiteX39" fmla="*/ 503849 w 4569687"/>
                <a:gd name="connsiteY39" fmla="*/ 2325400 h 3741630"/>
                <a:gd name="connsiteX40" fmla="*/ 1121688 w 4569687"/>
                <a:gd name="connsiteY40" fmla="*/ 1707561 h 3741630"/>
                <a:gd name="connsiteX41" fmla="*/ 1246204 w 4569687"/>
                <a:gd name="connsiteY41" fmla="*/ 1720113 h 3741630"/>
                <a:gd name="connsiteX42" fmla="*/ 1284356 w 4569687"/>
                <a:gd name="connsiteY42" fmla="*/ 1731957 h 3741630"/>
                <a:gd name="connsiteX43" fmla="*/ 1305976 w 4569687"/>
                <a:gd name="connsiteY43" fmla="*/ 1705754 h 3741630"/>
                <a:gd name="connsiteX44" fmla="*/ 1742854 w 4569687"/>
                <a:gd name="connsiteY44" fmla="*/ 1524793 h 3741630"/>
                <a:gd name="connsiteX45" fmla="*/ 1760288 w 4569687"/>
                <a:gd name="connsiteY45" fmla="*/ 1526551 h 3741630"/>
                <a:gd name="connsiteX46" fmla="*/ 1748032 w 4569687"/>
                <a:gd name="connsiteY46" fmla="*/ 1487068 h 3741630"/>
                <a:gd name="connsiteX47" fmla="*/ 1742854 w 4569687"/>
                <a:gd name="connsiteY47" fmla="*/ 1435701 h 3741630"/>
                <a:gd name="connsiteX48" fmla="*/ 1946367 w 4569687"/>
                <a:gd name="connsiteY48" fmla="*/ 1185999 h 3741630"/>
                <a:gd name="connsiteX49" fmla="*/ 1956892 w 4569687"/>
                <a:gd name="connsiteY49" fmla="*/ 1184938 h 3741630"/>
                <a:gd name="connsiteX50" fmla="*/ 1963928 w 4569687"/>
                <a:gd name="connsiteY50" fmla="*/ 1115143 h 3741630"/>
                <a:gd name="connsiteX51" fmla="*/ 2450363 w 4569687"/>
                <a:gd name="connsiteY51" fmla="*/ 718687 h 3741630"/>
                <a:gd name="connsiteX52" fmla="*/ 2520904 w 4569687"/>
                <a:gd name="connsiteY52" fmla="*/ 725798 h 3741630"/>
                <a:gd name="connsiteX53" fmla="*/ 2611712 w 4569687"/>
                <a:gd name="connsiteY53" fmla="*/ 0 h 3741630"/>
                <a:gd name="connsiteX0" fmla="*/ 2611712 w 4569687"/>
                <a:gd name="connsiteY0" fmla="*/ 0 h 3734730"/>
                <a:gd name="connsiteX1" fmla="*/ 2927539 w 4569687"/>
                <a:gd name="connsiteY1" fmla="*/ 0 h 3734730"/>
                <a:gd name="connsiteX2" fmla="*/ 3010471 w 4569687"/>
                <a:gd name="connsiteY2" fmla="*/ 662843 h 3734730"/>
                <a:gd name="connsiteX3" fmla="*/ 3062414 w 4569687"/>
                <a:gd name="connsiteY3" fmla="*/ 672782 h 3734730"/>
                <a:gd name="connsiteX4" fmla="*/ 3375104 w 4569687"/>
                <a:gd name="connsiteY4" fmla="*/ 893768 h 3734730"/>
                <a:gd name="connsiteX5" fmla="*/ 3401966 w 4569687"/>
                <a:gd name="connsiteY5" fmla="*/ 943258 h 3734730"/>
                <a:gd name="connsiteX6" fmla="*/ 3444529 w 4569687"/>
                <a:gd name="connsiteY6" fmla="*/ 938967 h 3734730"/>
                <a:gd name="connsiteX7" fmla="*/ 3941882 w 4569687"/>
                <a:gd name="connsiteY7" fmla="*/ 1268635 h 3734730"/>
                <a:gd name="connsiteX8" fmla="*/ 3950232 w 4569687"/>
                <a:gd name="connsiteY8" fmla="*/ 1295533 h 3734730"/>
                <a:gd name="connsiteX9" fmla="*/ 3968452 w 4569687"/>
                <a:gd name="connsiteY9" fmla="*/ 1289878 h 3734730"/>
                <a:gd name="connsiteX10" fmla="*/ 4041773 w 4569687"/>
                <a:gd name="connsiteY10" fmla="*/ 1282486 h 3734730"/>
                <a:gd name="connsiteX11" fmla="*/ 4398197 w 4569687"/>
                <a:gd name="connsiteY11" fmla="*/ 1572980 h 3734730"/>
                <a:gd name="connsiteX12" fmla="*/ 4401113 w 4569687"/>
                <a:gd name="connsiteY12" fmla="*/ 1601912 h 3734730"/>
                <a:gd name="connsiteX13" fmla="*/ 4509768 w 4569687"/>
                <a:gd name="connsiteY13" fmla="*/ 1612865 h 3734730"/>
                <a:gd name="connsiteX14" fmla="*/ 4569687 w 4569687"/>
                <a:gd name="connsiteY14" fmla="*/ 1630661 h 3734730"/>
                <a:gd name="connsiteX15" fmla="*/ 4569687 w 4569687"/>
                <a:gd name="connsiteY15" fmla="*/ 3685776 h 3734730"/>
                <a:gd name="connsiteX16" fmla="*/ 4479175 w 4569687"/>
                <a:gd name="connsiteY16" fmla="*/ 3694900 h 3734730"/>
                <a:gd name="connsiteX17" fmla="*/ 4083674 w 4569687"/>
                <a:gd name="connsiteY17" fmla="*/ 3574092 h 3734730"/>
                <a:gd name="connsiteX18" fmla="*/ 4051094 w 4569687"/>
                <a:gd name="connsiteY18" fmla="*/ 3547210 h 3734730"/>
                <a:gd name="connsiteX19" fmla="*/ 4009782 w 4569687"/>
                <a:gd name="connsiteY19" fmla="*/ 3581295 h 3734730"/>
                <a:gd name="connsiteX20" fmla="*/ 3782104 w 4569687"/>
                <a:gd name="connsiteY20" fmla="*/ 3650841 h 3734730"/>
                <a:gd name="connsiteX21" fmla="*/ 3494159 w 4569687"/>
                <a:gd name="connsiteY21" fmla="*/ 3531570 h 3734730"/>
                <a:gd name="connsiteX22" fmla="*/ 3452428 w 4569687"/>
                <a:gd name="connsiteY22" fmla="*/ 3480992 h 3734730"/>
                <a:gd name="connsiteX23" fmla="*/ 3441126 w 4569687"/>
                <a:gd name="connsiteY23" fmla="*/ 3501813 h 3734730"/>
                <a:gd name="connsiteX24" fmla="*/ 3103456 w 4569687"/>
                <a:gd name="connsiteY24" fmla="*/ 3681351 h 3734730"/>
                <a:gd name="connsiteX25" fmla="*/ 2815511 w 4569687"/>
                <a:gd name="connsiteY25" fmla="*/ 3562080 h 3734730"/>
                <a:gd name="connsiteX26" fmla="*/ 2772231 w 4569687"/>
                <a:gd name="connsiteY26" fmla="*/ 3509625 h 3734730"/>
                <a:gd name="connsiteX27" fmla="*/ 2697608 w 4569687"/>
                <a:gd name="connsiteY27" fmla="*/ 3571194 h 3734730"/>
                <a:gd name="connsiteX28" fmla="*/ 2162552 w 4569687"/>
                <a:gd name="connsiteY28" fmla="*/ 3734631 h 3734730"/>
                <a:gd name="connsiteX29" fmla="*/ 1390478 w 4569687"/>
                <a:gd name="connsiteY29" fmla="*/ 3368488 h 3734730"/>
                <a:gd name="connsiteX30" fmla="*/ 1046262 w 4569687"/>
                <a:gd name="connsiteY30" fmla="*/ 3459623 h 3734730"/>
                <a:gd name="connsiteX31" fmla="*/ 647319 w 4569687"/>
                <a:gd name="connsiteY31" fmla="*/ 3134475 h 3734730"/>
                <a:gd name="connsiteX32" fmla="*/ 642925 w 4569687"/>
                <a:gd name="connsiteY32" fmla="*/ 3090891 h 3734730"/>
                <a:gd name="connsiteX33" fmla="*/ 634894 w 4569687"/>
                <a:gd name="connsiteY33" fmla="*/ 3098188 h 3734730"/>
                <a:gd name="connsiteX34" fmla="*/ 407216 w 4569687"/>
                <a:gd name="connsiteY34" fmla="*/ 3167734 h 3734730"/>
                <a:gd name="connsiteX35" fmla="*/ 0 w 4569687"/>
                <a:gd name="connsiteY35" fmla="*/ 2760518 h 3734730"/>
                <a:gd name="connsiteX36" fmla="*/ 407216 w 4569687"/>
                <a:gd name="connsiteY36" fmla="*/ 2353302 h 3734730"/>
                <a:gd name="connsiteX37" fmla="*/ 489284 w 4569687"/>
                <a:gd name="connsiteY37" fmla="*/ 2361575 h 3734730"/>
                <a:gd name="connsiteX38" fmla="*/ 508084 w 4569687"/>
                <a:gd name="connsiteY38" fmla="*/ 2367411 h 3734730"/>
                <a:gd name="connsiteX39" fmla="*/ 503849 w 4569687"/>
                <a:gd name="connsiteY39" fmla="*/ 2325400 h 3734730"/>
                <a:gd name="connsiteX40" fmla="*/ 1121688 w 4569687"/>
                <a:gd name="connsiteY40" fmla="*/ 1707561 h 3734730"/>
                <a:gd name="connsiteX41" fmla="*/ 1246204 w 4569687"/>
                <a:gd name="connsiteY41" fmla="*/ 1720113 h 3734730"/>
                <a:gd name="connsiteX42" fmla="*/ 1284356 w 4569687"/>
                <a:gd name="connsiteY42" fmla="*/ 1731957 h 3734730"/>
                <a:gd name="connsiteX43" fmla="*/ 1305976 w 4569687"/>
                <a:gd name="connsiteY43" fmla="*/ 1705754 h 3734730"/>
                <a:gd name="connsiteX44" fmla="*/ 1742854 w 4569687"/>
                <a:gd name="connsiteY44" fmla="*/ 1524793 h 3734730"/>
                <a:gd name="connsiteX45" fmla="*/ 1760288 w 4569687"/>
                <a:gd name="connsiteY45" fmla="*/ 1526551 h 3734730"/>
                <a:gd name="connsiteX46" fmla="*/ 1748032 w 4569687"/>
                <a:gd name="connsiteY46" fmla="*/ 1487068 h 3734730"/>
                <a:gd name="connsiteX47" fmla="*/ 1742854 w 4569687"/>
                <a:gd name="connsiteY47" fmla="*/ 1435701 h 3734730"/>
                <a:gd name="connsiteX48" fmla="*/ 1946367 w 4569687"/>
                <a:gd name="connsiteY48" fmla="*/ 1185999 h 3734730"/>
                <a:gd name="connsiteX49" fmla="*/ 1956892 w 4569687"/>
                <a:gd name="connsiteY49" fmla="*/ 1184938 h 3734730"/>
                <a:gd name="connsiteX50" fmla="*/ 1963928 w 4569687"/>
                <a:gd name="connsiteY50" fmla="*/ 1115143 h 3734730"/>
                <a:gd name="connsiteX51" fmla="*/ 2450363 w 4569687"/>
                <a:gd name="connsiteY51" fmla="*/ 718687 h 3734730"/>
                <a:gd name="connsiteX52" fmla="*/ 2520904 w 4569687"/>
                <a:gd name="connsiteY52" fmla="*/ 725798 h 3734730"/>
                <a:gd name="connsiteX53" fmla="*/ 2611712 w 4569687"/>
                <a:gd name="connsiteY53" fmla="*/ 0 h 3734730"/>
                <a:gd name="connsiteX0" fmla="*/ 2611712 w 4569687"/>
                <a:gd name="connsiteY0" fmla="*/ 0 h 3734730"/>
                <a:gd name="connsiteX1" fmla="*/ 2927539 w 4569687"/>
                <a:gd name="connsiteY1" fmla="*/ 0 h 3734730"/>
                <a:gd name="connsiteX2" fmla="*/ 3010471 w 4569687"/>
                <a:gd name="connsiteY2" fmla="*/ 662843 h 3734730"/>
                <a:gd name="connsiteX3" fmla="*/ 3062414 w 4569687"/>
                <a:gd name="connsiteY3" fmla="*/ 672782 h 3734730"/>
                <a:gd name="connsiteX4" fmla="*/ 3375104 w 4569687"/>
                <a:gd name="connsiteY4" fmla="*/ 893768 h 3734730"/>
                <a:gd name="connsiteX5" fmla="*/ 3401966 w 4569687"/>
                <a:gd name="connsiteY5" fmla="*/ 943258 h 3734730"/>
                <a:gd name="connsiteX6" fmla="*/ 3444529 w 4569687"/>
                <a:gd name="connsiteY6" fmla="*/ 938967 h 3734730"/>
                <a:gd name="connsiteX7" fmla="*/ 3941882 w 4569687"/>
                <a:gd name="connsiteY7" fmla="*/ 1268635 h 3734730"/>
                <a:gd name="connsiteX8" fmla="*/ 3950232 w 4569687"/>
                <a:gd name="connsiteY8" fmla="*/ 1295533 h 3734730"/>
                <a:gd name="connsiteX9" fmla="*/ 3968452 w 4569687"/>
                <a:gd name="connsiteY9" fmla="*/ 1289878 h 3734730"/>
                <a:gd name="connsiteX10" fmla="*/ 4041773 w 4569687"/>
                <a:gd name="connsiteY10" fmla="*/ 1282486 h 3734730"/>
                <a:gd name="connsiteX11" fmla="*/ 4398197 w 4569687"/>
                <a:gd name="connsiteY11" fmla="*/ 1572980 h 3734730"/>
                <a:gd name="connsiteX12" fmla="*/ 4401113 w 4569687"/>
                <a:gd name="connsiteY12" fmla="*/ 1601912 h 3734730"/>
                <a:gd name="connsiteX13" fmla="*/ 4509768 w 4569687"/>
                <a:gd name="connsiteY13" fmla="*/ 1612865 h 3734730"/>
                <a:gd name="connsiteX14" fmla="*/ 4569687 w 4569687"/>
                <a:gd name="connsiteY14" fmla="*/ 1630661 h 3734730"/>
                <a:gd name="connsiteX15" fmla="*/ 4569687 w 4569687"/>
                <a:gd name="connsiteY15" fmla="*/ 3685776 h 3734730"/>
                <a:gd name="connsiteX16" fmla="*/ 4479175 w 4569687"/>
                <a:gd name="connsiteY16" fmla="*/ 3694900 h 3734730"/>
                <a:gd name="connsiteX17" fmla="*/ 4083674 w 4569687"/>
                <a:gd name="connsiteY17" fmla="*/ 3574092 h 3734730"/>
                <a:gd name="connsiteX18" fmla="*/ 4051094 w 4569687"/>
                <a:gd name="connsiteY18" fmla="*/ 3547210 h 3734730"/>
                <a:gd name="connsiteX19" fmla="*/ 4009782 w 4569687"/>
                <a:gd name="connsiteY19" fmla="*/ 3581295 h 3734730"/>
                <a:gd name="connsiteX20" fmla="*/ 3782104 w 4569687"/>
                <a:gd name="connsiteY20" fmla="*/ 3650841 h 3734730"/>
                <a:gd name="connsiteX21" fmla="*/ 3494159 w 4569687"/>
                <a:gd name="connsiteY21" fmla="*/ 3531570 h 3734730"/>
                <a:gd name="connsiteX22" fmla="*/ 3452428 w 4569687"/>
                <a:gd name="connsiteY22" fmla="*/ 3480992 h 3734730"/>
                <a:gd name="connsiteX23" fmla="*/ 3441126 w 4569687"/>
                <a:gd name="connsiteY23" fmla="*/ 3501813 h 3734730"/>
                <a:gd name="connsiteX24" fmla="*/ 3103456 w 4569687"/>
                <a:gd name="connsiteY24" fmla="*/ 3681351 h 3734730"/>
                <a:gd name="connsiteX25" fmla="*/ 2815511 w 4569687"/>
                <a:gd name="connsiteY25" fmla="*/ 3562080 h 3734730"/>
                <a:gd name="connsiteX26" fmla="*/ 2772231 w 4569687"/>
                <a:gd name="connsiteY26" fmla="*/ 3509625 h 3734730"/>
                <a:gd name="connsiteX27" fmla="*/ 2697608 w 4569687"/>
                <a:gd name="connsiteY27" fmla="*/ 3571194 h 3734730"/>
                <a:gd name="connsiteX28" fmla="*/ 2162552 w 4569687"/>
                <a:gd name="connsiteY28" fmla="*/ 3734631 h 3734730"/>
                <a:gd name="connsiteX29" fmla="*/ 1390478 w 4569687"/>
                <a:gd name="connsiteY29" fmla="*/ 3368488 h 3734730"/>
                <a:gd name="connsiteX30" fmla="*/ 1046262 w 4569687"/>
                <a:gd name="connsiteY30" fmla="*/ 3459623 h 3734730"/>
                <a:gd name="connsiteX31" fmla="*/ 647319 w 4569687"/>
                <a:gd name="connsiteY31" fmla="*/ 3134475 h 3734730"/>
                <a:gd name="connsiteX32" fmla="*/ 642925 w 4569687"/>
                <a:gd name="connsiteY32" fmla="*/ 3090891 h 3734730"/>
                <a:gd name="connsiteX33" fmla="*/ 634894 w 4569687"/>
                <a:gd name="connsiteY33" fmla="*/ 3098188 h 3734730"/>
                <a:gd name="connsiteX34" fmla="*/ 407216 w 4569687"/>
                <a:gd name="connsiteY34" fmla="*/ 3167734 h 3734730"/>
                <a:gd name="connsiteX35" fmla="*/ 0 w 4569687"/>
                <a:gd name="connsiteY35" fmla="*/ 2760518 h 3734730"/>
                <a:gd name="connsiteX36" fmla="*/ 407216 w 4569687"/>
                <a:gd name="connsiteY36" fmla="*/ 2353302 h 3734730"/>
                <a:gd name="connsiteX37" fmla="*/ 489284 w 4569687"/>
                <a:gd name="connsiteY37" fmla="*/ 2361575 h 3734730"/>
                <a:gd name="connsiteX38" fmla="*/ 508084 w 4569687"/>
                <a:gd name="connsiteY38" fmla="*/ 2367411 h 3734730"/>
                <a:gd name="connsiteX39" fmla="*/ 503849 w 4569687"/>
                <a:gd name="connsiteY39" fmla="*/ 2325400 h 3734730"/>
                <a:gd name="connsiteX40" fmla="*/ 1121688 w 4569687"/>
                <a:gd name="connsiteY40" fmla="*/ 1707561 h 3734730"/>
                <a:gd name="connsiteX41" fmla="*/ 1246204 w 4569687"/>
                <a:gd name="connsiteY41" fmla="*/ 1720113 h 3734730"/>
                <a:gd name="connsiteX42" fmla="*/ 1284356 w 4569687"/>
                <a:gd name="connsiteY42" fmla="*/ 1731957 h 3734730"/>
                <a:gd name="connsiteX43" fmla="*/ 1305976 w 4569687"/>
                <a:gd name="connsiteY43" fmla="*/ 1705754 h 3734730"/>
                <a:gd name="connsiteX44" fmla="*/ 1742854 w 4569687"/>
                <a:gd name="connsiteY44" fmla="*/ 1524793 h 3734730"/>
                <a:gd name="connsiteX45" fmla="*/ 1760288 w 4569687"/>
                <a:gd name="connsiteY45" fmla="*/ 1526551 h 3734730"/>
                <a:gd name="connsiteX46" fmla="*/ 1748032 w 4569687"/>
                <a:gd name="connsiteY46" fmla="*/ 1487068 h 3734730"/>
                <a:gd name="connsiteX47" fmla="*/ 1742854 w 4569687"/>
                <a:gd name="connsiteY47" fmla="*/ 1435701 h 3734730"/>
                <a:gd name="connsiteX48" fmla="*/ 1946367 w 4569687"/>
                <a:gd name="connsiteY48" fmla="*/ 1185999 h 3734730"/>
                <a:gd name="connsiteX49" fmla="*/ 1956892 w 4569687"/>
                <a:gd name="connsiteY49" fmla="*/ 1184938 h 3734730"/>
                <a:gd name="connsiteX50" fmla="*/ 1963928 w 4569687"/>
                <a:gd name="connsiteY50" fmla="*/ 1115143 h 3734730"/>
                <a:gd name="connsiteX51" fmla="*/ 2450363 w 4569687"/>
                <a:gd name="connsiteY51" fmla="*/ 718687 h 3734730"/>
                <a:gd name="connsiteX52" fmla="*/ 2520904 w 4569687"/>
                <a:gd name="connsiteY52" fmla="*/ 725798 h 3734730"/>
                <a:gd name="connsiteX53" fmla="*/ 2611712 w 4569687"/>
                <a:gd name="connsiteY53" fmla="*/ 0 h 373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569687" h="3734730">
                  <a:moveTo>
                    <a:pt x="2611712" y="0"/>
                  </a:moveTo>
                  <a:lnTo>
                    <a:pt x="2927539" y="0"/>
                  </a:lnTo>
                  <a:lnTo>
                    <a:pt x="3010471" y="662843"/>
                  </a:lnTo>
                  <a:lnTo>
                    <a:pt x="3062414" y="672782"/>
                  </a:lnTo>
                  <a:cubicBezTo>
                    <a:pt x="3191764" y="706062"/>
                    <a:pt x="3302353" y="786083"/>
                    <a:pt x="3375104" y="893768"/>
                  </a:cubicBezTo>
                  <a:lnTo>
                    <a:pt x="3401966" y="943258"/>
                  </a:lnTo>
                  <a:lnTo>
                    <a:pt x="3444529" y="938967"/>
                  </a:lnTo>
                  <a:cubicBezTo>
                    <a:pt x="3668109" y="938967"/>
                    <a:pt x="3859940" y="1074903"/>
                    <a:pt x="3941882" y="1268635"/>
                  </a:cubicBezTo>
                  <a:lnTo>
                    <a:pt x="3950232" y="1295533"/>
                  </a:lnTo>
                  <a:lnTo>
                    <a:pt x="3968452" y="1289878"/>
                  </a:lnTo>
                  <a:cubicBezTo>
                    <a:pt x="3992135" y="1285031"/>
                    <a:pt x="4016657" y="1282486"/>
                    <a:pt x="4041773" y="1282486"/>
                  </a:cubicBezTo>
                  <a:cubicBezTo>
                    <a:pt x="4217586" y="1282486"/>
                    <a:pt x="4364272" y="1407196"/>
                    <a:pt x="4398197" y="1572980"/>
                  </a:cubicBezTo>
                  <a:lnTo>
                    <a:pt x="4401113" y="1601912"/>
                  </a:lnTo>
                  <a:lnTo>
                    <a:pt x="4509768" y="1612865"/>
                  </a:lnTo>
                  <a:lnTo>
                    <a:pt x="4569687" y="1630661"/>
                  </a:lnTo>
                  <a:lnTo>
                    <a:pt x="4569687" y="3685776"/>
                  </a:lnTo>
                  <a:lnTo>
                    <a:pt x="4479175" y="3694900"/>
                  </a:lnTo>
                  <a:cubicBezTo>
                    <a:pt x="4332673" y="3694900"/>
                    <a:pt x="4196572" y="3650364"/>
                    <a:pt x="4083674" y="3574092"/>
                  </a:cubicBezTo>
                  <a:lnTo>
                    <a:pt x="4051094" y="3547210"/>
                  </a:lnTo>
                  <a:lnTo>
                    <a:pt x="4009782" y="3581295"/>
                  </a:lnTo>
                  <a:cubicBezTo>
                    <a:pt x="3944790" y="3625203"/>
                    <a:pt x="3866441" y="3650841"/>
                    <a:pt x="3782104" y="3650841"/>
                  </a:cubicBezTo>
                  <a:cubicBezTo>
                    <a:pt x="3669655" y="3650841"/>
                    <a:pt x="3567851" y="3605262"/>
                    <a:pt x="3494159" y="3531570"/>
                  </a:cubicBezTo>
                  <a:lnTo>
                    <a:pt x="3452428" y="3480992"/>
                  </a:lnTo>
                  <a:lnTo>
                    <a:pt x="3441126" y="3501813"/>
                  </a:lnTo>
                  <a:cubicBezTo>
                    <a:pt x="3367946" y="3610134"/>
                    <a:pt x="3244018" y="3681351"/>
                    <a:pt x="3103456" y="3681351"/>
                  </a:cubicBezTo>
                  <a:cubicBezTo>
                    <a:pt x="2991007" y="3681351"/>
                    <a:pt x="2889203" y="3635772"/>
                    <a:pt x="2815511" y="3562080"/>
                  </a:cubicBezTo>
                  <a:lnTo>
                    <a:pt x="2772231" y="3509625"/>
                  </a:lnTo>
                  <a:lnTo>
                    <a:pt x="2697608" y="3571194"/>
                  </a:lnTo>
                  <a:cubicBezTo>
                    <a:pt x="2544873" y="3674380"/>
                    <a:pt x="2382991" y="3737583"/>
                    <a:pt x="2162552" y="3734631"/>
                  </a:cubicBezTo>
                  <a:cubicBezTo>
                    <a:pt x="1740716" y="3728982"/>
                    <a:pt x="1534323" y="3547967"/>
                    <a:pt x="1390478" y="3368488"/>
                  </a:cubicBezTo>
                  <a:cubicBezTo>
                    <a:pt x="1316786" y="3442180"/>
                    <a:pt x="1170122" y="3498625"/>
                    <a:pt x="1046262" y="3459623"/>
                  </a:cubicBezTo>
                  <a:cubicBezTo>
                    <a:pt x="922402" y="3420621"/>
                    <a:pt x="685290" y="3320037"/>
                    <a:pt x="647319" y="3134475"/>
                  </a:cubicBezTo>
                  <a:lnTo>
                    <a:pt x="642925" y="3090891"/>
                  </a:lnTo>
                  <a:lnTo>
                    <a:pt x="634894" y="3098188"/>
                  </a:lnTo>
                  <a:cubicBezTo>
                    <a:pt x="569902" y="3142096"/>
                    <a:pt x="491553" y="3167734"/>
                    <a:pt x="407216" y="3167734"/>
                  </a:cubicBezTo>
                  <a:cubicBezTo>
                    <a:pt x="182317" y="3167734"/>
                    <a:pt x="0" y="2985417"/>
                    <a:pt x="0" y="2760518"/>
                  </a:cubicBezTo>
                  <a:cubicBezTo>
                    <a:pt x="0" y="2535619"/>
                    <a:pt x="182317" y="2353302"/>
                    <a:pt x="407216" y="2353302"/>
                  </a:cubicBezTo>
                  <a:cubicBezTo>
                    <a:pt x="435328" y="2353302"/>
                    <a:pt x="462775" y="2356151"/>
                    <a:pt x="489284" y="2361575"/>
                  </a:cubicBezTo>
                  <a:lnTo>
                    <a:pt x="508084" y="2367411"/>
                  </a:lnTo>
                  <a:lnTo>
                    <a:pt x="503849" y="2325400"/>
                  </a:lnTo>
                  <a:cubicBezTo>
                    <a:pt x="503849" y="1984177"/>
                    <a:pt x="780465" y="1707561"/>
                    <a:pt x="1121688" y="1707561"/>
                  </a:cubicBezTo>
                  <a:cubicBezTo>
                    <a:pt x="1164341" y="1707561"/>
                    <a:pt x="1205984" y="1711883"/>
                    <a:pt x="1246204" y="1720113"/>
                  </a:cubicBezTo>
                  <a:lnTo>
                    <a:pt x="1284356" y="1731957"/>
                  </a:lnTo>
                  <a:lnTo>
                    <a:pt x="1305976" y="1705754"/>
                  </a:lnTo>
                  <a:cubicBezTo>
                    <a:pt x="1417783" y="1593947"/>
                    <a:pt x="1572242" y="1524793"/>
                    <a:pt x="1742854" y="1524793"/>
                  </a:cubicBezTo>
                  <a:lnTo>
                    <a:pt x="1760288" y="1526551"/>
                  </a:lnTo>
                  <a:lnTo>
                    <a:pt x="1748032" y="1487068"/>
                  </a:lnTo>
                  <a:cubicBezTo>
                    <a:pt x="1744637" y="1470476"/>
                    <a:pt x="1742854" y="1453297"/>
                    <a:pt x="1742854" y="1435701"/>
                  </a:cubicBezTo>
                  <a:cubicBezTo>
                    <a:pt x="1742854" y="1312531"/>
                    <a:pt x="1830222" y="1209766"/>
                    <a:pt x="1946367" y="1185999"/>
                  </a:cubicBezTo>
                  <a:lnTo>
                    <a:pt x="1956892" y="1184938"/>
                  </a:lnTo>
                  <a:lnTo>
                    <a:pt x="1963928" y="1115143"/>
                  </a:lnTo>
                  <a:cubicBezTo>
                    <a:pt x="2010227" y="888886"/>
                    <a:pt x="2210419" y="718687"/>
                    <a:pt x="2450363" y="718687"/>
                  </a:cubicBezTo>
                  <a:lnTo>
                    <a:pt x="2520904" y="725798"/>
                  </a:lnTo>
                  <a:lnTo>
                    <a:pt x="261171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grpSp>
          <p:nvGrpSpPr>
            <p:cNvPr id="7" name="그룹 27"/>
            <p:cNvGrpSpPr>
              <a:grpSpLocks/>
            </p:cNvGrpSpPr>
            <p:nvPr userDrawn="1"/>
          </p:nvGrpSpPr>
          <p:grpSpPr bwMode="auto">
            <a:xfrm>
              <a:off x="6992136" y="387072"/>
              <a:ext cx="704897" cy="1355021"/>
              <a:chOff x="5304862" y="-789923"/>
              <a:chExt cx="645890" cy="1241591"/>
            </a:xfrm>
          </p:grpSpPr>
          <p:grpSp>
            <p:nvGrpSpPr>
              <p:cNvPr id="8" name="그룹 28"/>
              <p:cNvGrpSpPr>
                <a:grpSpLocks/>
              </p:cNvGrpSpPr>
              <p:nvPr userDrawn="1"/>
            </p:nvGrpSpPr>
            <p:grpSpPr bwMode="auto">
              <a:xfrm>
                <a:off x="5377232" y="-789923"/>
                <a:ext cx="495969" cy="1052585"/>
                <a:chOff x="5868144" y="-857099"/>
                <a:chExt cx="495969" cy="1052585"/>
              </a:xfrm>
            </p:grpSpPr>
            <p:sp>
              <p:nvSpPr>
                <p:cNvPr id="15" name="이등변 삼각형 49">
                  <a:extLst>
                    <a:ext uri="{FF2B5EF4-FFF2-40B4-BE49-F238E27FC236}"/>
                  </a:extLst>
                </p:cNvPr>
                <p:cNvSpPr/>
                <p:nvPr userDrawn="1"/>
              </p:nvSpPr>
              <p:spPr>
                <a:xfrm>
                  <a:off x="5868876" y="-853826"/>
                  <a:ext cx="495942" cy="1049496"/>
                </a:xfrm>
                <a:custGeom>
                  <a:avLst/>
                  <a:gdLst>
                    <a:gd name="connsiteX0" fmla="*/ 0 w 311344"/>
                    <a:gd name="connsiteY0" fmla="*/ 1049255 h 1049255"/>
                    <a:gd name="connsiteX1" fmla="*/ 155672 w 311344"/>
                    <a:gd name="connsiteY1" fmla="*/ 0 h 1049255"/>
                    <a:gd name="connsiteX2" fmla="*/ 311344 w 311344"/>
                    <a:gd name="connsiteY2" fmla="*/ 1049255 h 1049255"/>
                    <a:gd name="connsiteX3" fmla="*/ 0 w 311344"/>
                    <a:gd name="connsiteY3" fmla="*/ 1049255 h 1049255"/>
                    <a:gd name="connsiteX0" fmla="*/ 45684 w 357028"/>
                    <a:gd name="connsiteY0" fmla="*/ 1049255 h 1049255"/>
                    <a:gd name="connsiteX1" fmla="*/ 201356 w 357028"/>
                    <a:gd name="connsiteY1" fmla="*/ 0 h 1049255"/>
                    <a:gd name="connsiteX2" fmla="*/ 357028 w 357028"/>
                    <a:gd name="connsiteY2" fmla="*/ 1049255 h 1049255"/>
                    <a:gd name="connsiteX3" fmla="*/ 45684 w 357028"/>
                    <a:gd name="connsiteY3" fmla="*/ 1049255 h 1049255"/>
                    <a:gd name="connsiteX0" fmla="*/ 45684 w 416158"/>
                    <a:gd name="connsiteY0" fmla="*/ 1049255 h 1049255"/>
                    <a:gd name="connsiteX1" fmla="*/ 201356 w 416158"/>
                    <a:gd name="connsiteY1" fmla="*/ 0 h 1049255"/>
                    <a:gd name="connsiteX2" fmla="*/ 357028 w 416158"/>
                    <a:gd name="connsiteY2" fmla="*/ 1049255 h 1049255"/>
                    <a:gd name="connsiteX3" fmla="*/ 45684 w 416158"/>
                    <a:gd name="connsiteY3" fmla="*/ 1049255 h 1049255"/>
                    <a:gd name="connsiteX0" fmla="*/ 87161 w 457635"/>
                    <a:gd name="connsiteY0" fmla="*/ 1049255 h 1049255"/>
                    <a:gd name="connsiteX1" fmla="*/ 242833 w 457635"/>
                    <a:gd name="connsiteY1" fmla="*/ 0 h 1049255"/>
                    <a:gd name="connsiteX2" fmla="*/ 398505 w 457635"/>
                    <a:gd name="connsiteY2" fmla="*/ 1049255 h 1049255"/>
                    <a:gd name="connsiteX3" fmla="*/ 87161 w 457635"/>
                    <a:gd name="connsiteY3" fmla="*/ 1049255 h 1049255"/>
                    <a:gd name="connsiteX0" fmla="*/ 87161 w 500627"/>
                    <a:gd name="connsiteY0" fmla="*/ 1049255 h 1049255"/>
                    <a:gd name="connsiteX1" fmla="*/ 242833 w 500627"/>
                    <a:gd name="connsiteY1" fmla="*/ 0 h 1049255"/>
                    <a:gd name="connsiteX2" fmla="*/ 398505 w 500627"/>
                    <a:gd name="connsiteY2" fmla="*/ 1049255 h 1049255"/>
                    <a:gd name="connsiteX3" fmla="*/ 87161 w 500627"/>
                    <a:gd name="connsiteY3" fmla="*/ 1049255 h 1049255"/>
                    <a:gd name="connsiteX0" fmla="*/ 91187 w 504653"/>
                    <a:gd name="connsiteY0" fmla="*/ 1049255 h 1049255"/>
                    <a:gd name="connsiteX1" fmla="*/ 246859 w 504653"/>
                    <a:gd name="connsiteY1" fmla="*/ 0 h 1049255"/>
                    <a:gd name="connsiteX2" fmla="*/ 402531 w 504653"/>
                    <a:gd name="connsiteY2" fmla="*/ 1049255 h 1049255"/>
                    <a:gd name="connsiteX3" fmla="*/ 91187 w 504653"/>
                    <a:gd name="connsiteY3" fmla="*/ 1049255 h 1049255"/>
                    <a:gd name="connsiteX0" fmla="*/ 91187 w 500775"/>
                    <a:gd name="connsiteY0" fmla="*/ 1049255 h 1049255"/>
                    <a:gd name="connsiteX1" fmla="*/ 246859 w 500775"/>
                    <a:gd name="connsiteY1" fmla="*/ 0 h 1049255"/>
                    <a:gd name="connsiteX2" fmla="*/ 402531 w 500775"/>
                    <a:gd name="connsiteY2" fmla="*/ 1049255 h 1049255"/>
                    <a:gd name="connsiteX3" fmla="*/ 91187 w 500775"/>
                    <a:gd name="connsiteY3" fmla="*/ 1049255 h 1049255"/>
                    <a:gd name="connsiteX0" fmla="*/ 91187 w 484758"/>
                    <a:gd name="connsiteY0" fmla="*/ 1049255 h 1049255"/>
                    <a:gd name="connsiteX1" fmla="*/ 246859 w 484758"/>
                    <a:gd name="connsiteY1" fmla="*/ 0 h 1049255"/>
                    <a:gd name="connsiteX2" fmla="*/ 402531 w 484758"/>
                    <a:gd name="connsiteY2" fmla="*/ 1049255 h 1049255"/>
                    <a:gd name="connsiteX3" fmla="*/ 91187 w 484758"/>
                    <a:gd name="connsiteY3" fmla="*/ 1049255 h 1049255"/>
                    <a:gd name="connsiteX0" fmla="*/ 91187 w 488692"/>
                    <a:gd name="connsiteY0" fmla="*/ 1049255 h 1049255"/>
                    <a:gd name="connsiteX1" fmla="*/ 246859 w 488692"/>
                    <a:gd name="connsiteY1" fmla="*/ 0 h 1049255"/>
                    <a:gd name="connsiteX2" fmla="*/ 402531 w 488692"/>
                    <a:gd name="connsiteY2" fmla="*/ 1049255 h 1049255"/>
                    <a:gd name="connsiteX3" fmla="*/ 91187 w 488692"/>
                    <a:gd name="connsiteY3" fmla="*/ 1049255 h 1049255"/>
                    <a:gd name="connsiteX0" fmla="*/ 91187 w 492707"/>
                    <a:gd name="connsiteY0" fmla="*/ 1049255 h 1049255"/>
                    <a:gd name="connsiteX1" fmla="*/ 246859 w 492707"/>
                    <a:gd name="connsiteY1" fmla="*/ 0 h 1049255"/>
                    <a:gd name="connsiteX2" fmla="*/ 402531 w 492707"/>
                    <a:gd name="connsiteY2" fmla="*/ 1049255 h 1049255"/>
                    <a:gd name="connsiteX3" fmla="*/ 91187 w 492707"/>
                    <a:gd name="connsiteY3" fmla="*/ 1049255 h 1049255"/>
                    <a:gd name="connsiteX0" fmla="*/ 95257 w 496777"/>
                    <a:gd name="connsiteY0" fmla="*/ 1049255 h 1049255"/>
                    <a:gd name="connsiteX1" fmla="*/ 250929 w 496777"/>
                    <a:gd name="connsiteY1" fmla="*/ 0 h 1049255"/>
                    <a:gd name="connsiteX2" fmla="*/ 406601 w 496777"/>
                    <a:gd name="connsiteY2" fmla="*/ 1049255 h 1049255"/>
                    <a:gd name="connsiteX3" fmla="*/ 95257 w 496777"/>
                    <a:gd name="connsiteY3" fmla="*/ 1049255 h 1049255"/>
                    <a:gd name="connsiteX0" fmla="*/ 95257 w 485293"/>
                    <a:gd name="connsiteY0" fmla="*/ 1049255 h 1049255"/>
                    <a:gd name="connsiteX1" fmla="*/ 250929 w 485293"/>
                    <a:gd name="connsiteY1" fmla="*/ 0 h 1049255"/>
                    <a:gd name="connsiteX2" fmla="*/ 406601 w 485293"/>
                    <a:gd name="connsiteY2" fmla="*/ 1049255 h 1049255"/>
                    <a:gd name="connsiteX3" fmla="*/ 95257 w 485293"/>
                    <a:gd name="connsiteY3" fmla="*/ 1049255 h 1049255"/>
                    <a:gd name="connsiteX0" fmla="*/ 95257 w 494828"/>
                    <a:gd name="connsiteY0" fmla="*/ 1049255 h 1049255"/>
                    <a:gd name="connsiteX1" fmla="*/ 250929 w 494828"/>
                    <a:gd name="connsiteY1" fmla="*/ 0 h 1049255"/>
                    <a:gd name="connsiteX2" fmla="*/ 406601 w 494828"/>
                    <a:gd name="connsiteY2" fmla="*/ 1049255 h 1049255"/>
                    <a:gd name="connsiteX3" fmla="*/ 95257 w 494828"/>
                    <a:gd name="connsiteY3" fmla="*/ 1049255 h 1049255"/>
                    <a:gd name="connsiteX0" fmla="*/ 95257 w 493814"/>
                    <a:gd name="connsiteY0" fmla="*/ 1049255 h 1049255"/>
                    <a:gd name="connsiteX1" fmla="*/ 250929 w 493814"/>
                    <a:gd name="connsiteY1" fmla="*/ 0 h 1049255"/>
                    <a:gd name="connsiteX2" fmla="*/ 406601 w 493814"/>
                    <a:gd name="connsiteY2" fmla="*/ 1049255 h 1049255"/>
                    <a:gd name="connsiteX3" fmla="*/ 95257 w 493814"/>
                    <a:gd name="connsiteY3" fmla="*/ 1049255 h 1049255"/>
                    <a:gd name="connsiteX0" fmla="*/ 95257 w 496864"/>
                    <a:gd name="connsiteY0" fmla="*/ 1049255 h 1049255"/>
                    <a:gd name="connsiteX1" fmla="*/ 250929 w 496864"/>
                    <a:gd name="connsiteY1" fmla="*/ 0 h 1049255"/>
                    <a:gd name="connsiteX2" fmla="*/ 406601 w 496864"/>
                    <a:gd name="connsiteY2" fmla="*/ 1049255 h 1049255"/>
                    <a:gd name="connsiteX3" fmla="*/ 95257 w 496864"/>
                    <a:gd name="connsiteY3" fmla="*/ 1049255 h 1049255"/>
                    <a:gd name="connsiteX0" fmla="*/ 95257 w 497887"/>
                    <a:gd name="connsiteY0" fmla="*/ 1049255 h 1049255"/>
                    <a:gd name="connsiteX1" fmla="*/ 250929 w 497887"/>
                    <a:gd name="connsiteY1" fmla="*/ 0 h 1049255"/>
                    <a:gd name="connsiteX2" fmla="*/ 406601 w 497887"/>
                    <a:gd name="connsiteY2" fmla="*/ 1049255 h 1049255"/>
                    <a:gd name="connsiteX3" fmla="*/ 95257 w 497887"/>
                    <a:gd name="connsiteY3" fmla="*/ 1049255 h 1049255"/>
                    <a:gd name="connsiteX0" fmla="*/ 95257 w 495969"/>
                    <a:gd name="connsiteY0" fmla="*/ 1049255 h 1049255"/>
                    <a:gd name="connsiteX1" fmla="*/ 250929 w 495969"/>
                    <a:gd name="connsiteY1" fmla="*/ 0 h 1049255"/>
                    <a:gd name="connsiteX2" fmla="*/ 406601 w 495969"/>
                    <a:gd name="connsiteY2" fmla="*/ 1049255 h 1049255"/>
                    <a:gd name="connsiteX3" fmla="*/ 95257 w 495969"/>
                    <a:gd name="connsiteY3" fmla="*/ 1049255 h 1049255"/>
                  </a:gdLst>
                  <a:ahLst/>
                  <a:cxnLst>
                    <a:cxn ang="0">
                      <a:pos x="connsiteX0" y="connsiteY0"/>
                    </a:cxn>
                    <a:cxn ang="0">
                      <a:pos x="connsiteX1" y="connsiteY1"/>
                    </a:cxn>
                    <a:cxn ang="0">
                      <a:pos x="connsiteX2" y="connsiteY2"/>
                    </a:cxn>
                    <a:cxn ang="0">
                      <a:pos x="connsiteX3" y="connsiteY3"/>
                    </a:cxn>
                  </a:cxnLst>
                  <a:rect l="l" t="t" r="r" b="b"/>
                  <a:pathLst>
                    <a:path w="495969" h="1049255">
                      <a:moveTo>
                        <a:pt x="95257" y="1049255"/>
                      </a:moveTo>
                      <a:cubicBezTo>
                        <a:pt x="6676" y="723357"/>
                        <a:pt x="-121664" y="317947"/>
                        <a:pt x="250929" y="0"/>
                      </a:cubicBezTo>
                      <a:cubicBezTo>
                        <a:pt x="612920" y="328549"/>
                        <a:pt x="489882" y="781667"/>
                        <a:pt x="406601" y="1049255"/>
                      </a:cubicBezTo>
                      <a:lnTo>
                        <a:pt x="95257" y="104925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dirty="0">
                    <a:solidFill>
                      <a:prstClr val="white"/>
                    </a:solidFill>
                  </a:endParaRPr>
                </a:p>
              </p:txBody>
            </p:sp>
            <p:sp>
              <p:nvSpPr>
                <p:cNvPr id="16" name="자유형: 도형 34">
                  <a:extLst>
                    <a:ext uri="{FF2B5EF4-FFF2-40B4-BE49-F238E27FC236}"/>
                  </a:extLst>
                </p:cNvPr>
                <p:cNvSpPr/>
                <p:nvPr userDrawn="1"/>
              </p:nvSpPr>
              <p:spPr>
                <a:xfrm>
                  <a:off x="5940140" y="102939"/>
                  <a:ext cx="363594" cy="92731"/>
                </a:xfrm>
                <a:custGeom>
                  <a:avLst/>
                  <a:gdLst>
                    <a:gd name="connsiteX0" fmla="*/ 0 w 364003"/>
                    <a:gd name="connsiteY0" fmla="*/ 0 h 92935"/>
                    <a:gd name="connsiteX1" fmla="*/ 364003 w 364003"/>
                    <a:gd name="connsiteY1" fmla="*/ 0 h 92935"/>
                    <a:gd name="connsiteX2" fmla="*/ 336518 w 364003"/>
                    <a:gd name="connsiteY2" fmla="*/ 92935 h 92935"/>
                    <a:gd name="connsiteX3" fmla="*/ 25174 w 364003"/>
                    <a:gd name="connsiteY3" fmla="*/ 92935 h 92935"/>
                  </a:gdLst>
                  <a:ahLst/>
                  <a:cxnLst>
                    <a:cxn ang="0">
                      <a:pos x="connsiteX0" y="connsiteY0"/>
                    </a:cxn>
                    <a:cxn ang="0">
                      <a:pos x="connsiteX1" y="connsiteY1"/>
                    </a:cxn>
                    <a:cxn ang="0">
                      <a:pos x="connsiteX2" y="connsiteY2"/>
                    </a:cxn>
                    <a:cxn ang="0">
                      <a:pos x="connsiteX3" y="connsiteY3"/>
                    </a:cxn>
                  </a:cxnLst>
                  <a:rect l="l" t="t" r="r" b="b"/>
                  <a:pathLst>
                    <a:path w="364003" h="92935">
                      <a:moveTo>
                        <a:pt x="0" y="0"/>
                      </a:moveTo>
                      <a:lnTo>
                        <a:pt x="364003" y="0"/>
                      </a:lnTo>
                      <a:lnTo>
                        <a:pt x="336518" y="92935"/>
                      </a:lnTo>
                      <a:lnTo>
                        <a:pt x="25174" y="92935"/>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17" name="자유형: 도형 35">
                  <a:extLst>
                    <a:ext uri="{FF2B5EF4-FFF2-40B4-BE49-F238E27FC236}"/>
                  </a:extLst>
                </p:cNvPr>
                <p:cNvSpPr/>
                <p:nvPr userDrawn="1"/>
              </p:nvSpPr>
              <p:spPr>
                <a:xfrm>
                  <a:off x="5895055" y="-857099"/>
                  <a:ext cx="443585" cy="350195"/>
                </a:xfrm>
                <a:custGeom>
                  <a:avLst/>
                  <a:gdLst>
                    <a:gd name="connsiteX0" fmla="*/ 227272 w 444279"/>
                    <a:gd name="connsiteY0" fmla="*/ 0 h 350537"/>
                    <a:gd name="connsiteX1" fmla="*/ 440556 w 444279"/>
                    <a:gd name="connsiteY1" fmla="*/ 335046 h 350537"/>
                    <a:gd name="connsiteX2" fmla="*/ 444279 w 444279"/>
                    <a:gd name="connsiteY2" fmla="*/ 350537 h 350537"/>
                    <a:gd name="connsiteX3" fmla="*/ 0 w 444279"/>
                    <a:gd name="connsiteY3" fmla="*/ 350537 h 350537"/>
                    <a:gd name="connsiteX4" fmla="*/ 8223 w 444279"/>
                    <a:gd name="connsiteY4" fmla="*/ 318604 h 350537"/>
                    <a:gd name="connsiteX5" fmla="*/ 227272 w 444279"/>
                    <a:gd name="connsiteY5" fmla="*/ 0 h 35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279" h="350537">
                      <a:moveTo>
                        <a:pt x="227272" y="0"/>
                      </a:moveTo>
                      <a:cubicBezTo>
                        <a:pt x="340394" y="102672"/>
                        <a:pt x="406151" y="217508"/>
                        <a:pt x="440556" y="335046"/>
                      </a:cubicBezTo>
                      <a:lnTo>
                        <a:pt x="444279" y="350537"/>
                      </a:lnTo>
                      <a:lnTo>
                        <a:pt x="0" y="350537"/>
                      </a:lnTo>
                      <a:lnTo>
                        <a:pt x="8223" y="318604"/>
                      </a:lnTo>
                      <a:cubicBezTo>
                        <a:pt x="43321" y="207258"/>
                        <a:pt x="110837" y="99358"/>
                        <a:pt x="2272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grpSp>
          <p:sp>
            <p:nvSpPr>
              <p:cNvPr id="9" name="타원 29">
                <a:extLst>
                  <a:ext uri="{FF2B5EF4-FFF2-40B4-BE49-F238E27FC236}"/>
                </a:extLst>
              </p:cNvPr>
              <p:cNvSpPr/>
              <p:nvPr userDrawn="1"/>
            </p:nvSpPr>
            <p:spPr>
              <a:xfrm>
                <a:off x="5535037" y="-351360"/>
                <a:ext cx="180343" cy="180007"/>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12" name="직사각형 30">
                <a:extLst>
                  <a:ext uri="{FF2B5EF4-FFF2-40B4-BE49-F238E27FC236}"/>
                </a:extLst>
              </p:cNvPr>
              <p:cNvSpPr/>
              <p:nvPr userDrawn="1"/>
            </p:nvSpPr>
            <p:spPr>
              <a:xfrm flipH="1">
                <a:off x="5615027" y="6472"/>
                <a:ext cx="21816" cy="43201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13" name="자유형: 도형 31">
                <a:extLst>
                  <a:ext uri="{FF2B5EF4-FFF2-40B4-BE49-F238E27FC236}"/>
                </a:extLst>
              </p:cNvPr>
              <p:cNvSpPr/>
              <p:nvPr userDrawn="1"/>
            </p:nvSpPr>
            <p:spPr>
              <a:xfrm>
                <a:off x="5305245" y="-1165"/>
                <a:ext cx="143983" cy="452746"/>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14" name="자유형: 도형 32">
                <a:extLst>
                  <a:ext uri="{FF2B5EF4-FFF2-40B4-BE49-F238E27FC236}"/>
                </a:extLst>
              </p:cNvPr>
              <p:cNvSpPr/>
              <p:nvPr userDrawn="1"/>
            </p:nvSpPr>
            <p:spPr>
              <a:xfrm flipH="1">
                <a:off x="5807005" y="-1165"/>
                <a:ext cx="143984" cy="452746"/>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grpSp>
      </p:grpSp>
      <p:sp>
        <p:nvSpPr>
          <p:cNvPr id="18" name="Rectangle 17"/>
          <p:cNvSpPr/>
          <p:nvPr userDrawn="1"/>
        </p:nvSpPr>
        <p:spPr>
          <a:xfrm>
            <a:off x="0" y="6308800"/>
            <a:ext cx="12192000"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atinLnBrk="1">
              <a:defRPr/>
            </a:pPr>
            <a:endParaRPr lang="ko-KR" altLang="en-US">
              <a:solidFill>
                <a:prstClr val="white"/>
              </a:solidFill>
            </a:endParaRPr>
          </a:p>
        </p:txBody>
      </p:sp>
      <p:sp>
        <p:nvSpPr>
          <p:cNvPr id="10" name="Text Placeholder 9"/>
          <p:cNvSpPr>
            <a:spLocks noGrp="1"/>
          </p:cNvSpPr>
          <p:nvPr>
            <p:ph type="body" sz="quarter" idx="10"/>
          </p:nvPr>
        </p:nvSpPr>
        <p:spPr>
          <a:xfrm>
            <a:off x="431372" y="3717108"/>
            <a:ext cx="5088565" cy="1440161"/>
          </a:xfrm>
          <a:prstGeom prst="rect">
            <a:avLst/>
          </a:prstGeom>
        </p:spPr>
        <p:txBody>
          <a:bodyPr anchor="ctr"/>
          <a:lstStyle>
            <a:lvl1pPr marL="0" indent="0" algn="l">
              <a:lnSpc>
                <a:spcPct val="80000"/>
              </a:lnSpc>
              <a:buNone/>
              <a:defRPr sz="3600" b="1" baseline="0">
                <a:solidFill>
                  <a:schemeClr val="tx1">
                    <a:lumMod val="75000"/>
                    <a:lumOff val="25000"/>
                  </a:schemeClr>
                </a:solidFill>
                <a:latin typeface="+mj-lt"/>
                <a:cs typeface="Arial" pitchFamily="34" charset="0"/>
              </a:defRPr>
            </a:lvl1pPr>
          </a:lstStyle>
          <a:p>
            <a:pPr lvl="0"/>
            <a:r>
              <a:rPr lang="en-US" altLang="ko-KR" smtClean="0"/>
              <a:t>Click to edit Master text styles</a:t>
            </a:r>
          </a:p>
          <a:p>
            <a:pPr lvl="1"/>
            <a:r>
              <a:rPr lang="en-US" altLang="ko-KR" smtClean="0"/>
              <a:t>Second level</a:t>
            </a:r>
          </a:p>
        </p:txBody>
      </p:sp>
      <p:sp>
        <p:nvSpPr>
          <p:cNvPr id="11" name="Text Placeholder 9"/>
          <p:cNvSpPr>
            <a:spLocks noGrp="1"/>
          </p:cNvSpPr>
          <p:nvPr>
            <p:ph type="body" sz="quarter" idx="11"/>
          </p:nvPr>
        </p:nvSpPr>
        <p:spPr>
          <a:xfrm>
            <a:off x="431176" y="5157267"/>
            <a:ext cx="5088565" cy="672075"/>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smtClean="0"/>
              <a:t>Click to edit Master text styles</a:t>
            </a:r>
          </a:p>
          <a:p>
            <a:pPr lvl="1"/>
            <a:r>
              <a:rPr lang="en-US" altLang="ko-KR" smtClean="0"/>
              <a:t>Second level</a:t>
            </a:r>
          </a:p>
        </p:txBody>
      </p:sp>
    </p:spTree>
    <p:extLst>
      <p:ext uri="{BB962C8B-B14F-4D97-AF65-F5344CB8AC3E}">
        <p14:creationId xmlns:p14="http://schemas.microsoft.com/office/powerpoint/2010/main" val="15982914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13"/>
            <a:ext cx="27432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713"/>
            <a:ext cx="80264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62865A-276D-4AF5-9602-BDCB9852229E}" type="slidenum">
              <a:rPr lang="en-US"/>
              <a:pPr>
                <a:defRPr/>
              </a:pPr>
              <a:t>‹#›</a:t>
            </a:fld>
            <a:endParaRPr lang="en-US"/>
          </a:p>
        </p:txBody>
      </p:sp>
    </p:spTree>
    <p:extLst>
      <p:ext uri="{BB962C8B-B14F-4D97-AF65-F5344CB8AC3E}">
        <p14:creationId xmlns:p14="http://schemas.microsoft.com/office/powerpoint/2010/main" val="36801079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11917" y="1600200"/>
            <a:ext cx="9116483"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grpSp>
      <p:sp>
        <p:nvSpPr>
          <p:cNvPr id="8204" name="Rectangle 12"/>
          <p:cNvSpPr>
            <a:spLocks noGrp="1" noChangeArrowheads="1"/>
          </p:cNvSpPr>
          <p:nvPr>
            <p:ph type="ctrTitle"/>
          </p:nvPr>
        </p:nvSpPr>
        <p:spPr>
          <a:xfrm>
            <a:off x="914400" y="1219275"/>
            <a:ext cx="10363200" cy="1933575"/>
          </a:xfrm>
        </p:spPr>
        <p:txBody>
          <a:bodyPr anchor="b"/>
          <a:lstStyle>
            <a:lvl1pPr algn="r">
              <a:defRPr sz="4400"/>
            </a:lvl1pPr>
          </a:lstStyle>
          <a:p>
            <a:pPr lvl="0"/>
            <a:r>
              <a:rPr lang="en-US" noProof="0" smtClean="0"/>
              <a:t>Click to edit Master title style</a:t>
            </a:r>
          </a:p>
        </p:txBody>
      </p:sp>
      <p:sp>
        <p:nvSpPr>
          <p:cNvPr id="8205" name="Rectangle 13"/>
          <p:cNvSpPr>
            <a:spLocks noGrp="1" noChangeArrowheads="1"/>
          </p:cNvSpPr>
          <p:nvPr>
            <p:ph type="subTitle" idx="1"/>
          </p:nvPr>
        </p:nvSpPr>
        <p:spPr>
          <a:xfrm>
            <a:off x="2743200" y="3505200"/>
            <a:ext cx="8534400" cy="1752600"/>
          </a:xfrm>
        </p:spPr>
        <p:txBody>
          <a:bodyPr/>
          <a:lstStyle>
            <a:lvl1pPr marL="0" indent="0" algn="r">
              <a:buFont typeface="Wingdings" pitchFamily="2" charset="2"/>
              <a:buNone/>
              <a:defRPr/>
            </a:lvl1pPr>
          </a:lstStyle>
          <a:p>
            <a:pPr lvl="0"/>
            <a:r>
              <a:rPr lang="en-US" noProof="0" smtClean="0"/>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12" name="Rectangle 10"/>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3" name="Rectangle 11"/>
          <p:cNvSpPr>
            <a:spLocks noGrp="1" noChangeArrowheads="1"/>
          </p:cNvSpPr>
          <p:nvPr>
            <p:ph type="sldNum" sz="quarter" idx="12"/>
          </p:nvPr>
        </p:nvSpPr>
        <p:spPr/>
        <p:txBody>
          <a:bodyPr/>
          <a:lstStyle>
            <a:lvl1pPr>
              <a:defRPr/>
            </a:lvl1pPr>
          </a:lstStyle>
          <a:p>
            <a:pPr>
              <a:defRPr/>
            </a:pPr>
            <a:fld id="{B6AD1D57-9CC2-4CDE-8068-51D5B4557B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39349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8F051110-FA00-4EBB-87AC-6CA2960756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52332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7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290E04D8-C858-4447-BA91-B334BF22AF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12147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49B89ECC-974E-4770-8EAA-4A0EEABACC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99854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1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1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122E8E9A-5A45-4E22-89D3-6C74004404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1015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8F77BE8C-4466-4156-8B20-32080C994D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85656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921C804B-E048-4F39-A835-6F68BE869B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13068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2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5FFB4894-ABEC-445A-A98D-D0378644F9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08926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A99BBD76-BEC2-4174-A918-5446BE6888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1072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1"/>
        </a:solidFill>
        <a:effectLst/>
      </p:bgPr>
    </p:bg>
    <p:spTree>
      <p:nvGrpSpPr>
        <p:cNvPr id="1" name=""/>
        <p:cNvGrpSpPr/>
        <p:nvPr/>
      </p:nvGrpSpPr>
      <p:grpSpPr>
        <a:xfrm>
          <a:off x="0" y="0"/>
          <a:ext cx="0" cy="0"/>
          <a:chOff x="0" y="0"/>
          <a:chExt cx="0" cy="0"/>
        </a:xfrm>
      </p:grpSpPr>
      <p:grpSp>
        <p:nvGrpSpPr>
          <p:cNvPr id="4" name="그룹 3076">
            <a:extLst>
              <a:ext uri="{FF2B5EF4-FFF2-40B4-BE49-F238E27FC236}"/>
            </a:extLst>
          </p:cNvPr>
          <p:cNvGrpSpPr/>
          <p:nvPr userDrawn="1"/>
        </p:nvGrpSpPr>
        <p:grpSpPr>
          <a:xfrm>
            <a:off x="2536951" y="2050098"/>
            <a:ext cx="7493412" cy="4798013"/>
            <a:chOff x="2401342" y="248706"/>
            <a:chExt cx="5620059" cy="3598510"/>
          </a:xfrm>
          <a:solidFill>
            <a:schemeClr val="bg1"/>
          </a:solidFill>
        </p:grpSpPr>
        <p:sp>
          <p:nvSpPr>
            <p:cNvPr id="5" name="Oval 11">
              <a:extLst>
                <a:ext uri="{FF2B5EF4-FFF2-40B4-BE49-F238E27FC236}"/>
              </a:extLst>
            </p:cNvPr>
            <p:cNvSpPr/>
            <p:nvPr/>
          </p:nvSpPr>
          <p:spPr>
            <a:xfrm>
              <a:off x="4283968" y="941198"/>
              <a:ext cx="956850" cy="9568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6" name="Oval 11">
              <a:extLst>
                <a:ext uri="{FF2B5EF4-FFF2-40B4-BE49-F238E27FC236}"/>
              </a:extLst>
            </p:cNvPr>
            <p:cNvSpPr/>
            <p:nvPr/>
          </p:nvSpPr>
          <p:spPr>
            <a:xfrm>
              <a:off x="4080672" y="1386488"/>
              <a:ext cx="491180" cy="4911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7" name="Oval 11">
              <a:extLst>
                <a:ext uri="{FF2B5EF4-FFF2-40B4-BE49-F238E27FC236}"/>
              </a:extLst>
            </p:cNvPr>
            <p:cNvSpPr/>
            <p:nvPr/>
          </p:nvSpPr>
          <p:spPr>
            <a:xfrm>
              <a:off x="3485352" y="1717923"/>
              <a:ext cx="1190640" cy="11906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8" name="Oval 11">
              <a:extLst>
                <a:ext uri="{FF2B5EF4-FFF2-40B4-BE49-F238E27FC236}"/>
              </a:extLst>
            </p:cNvPr>
            <p:cNvSpPr/>
            <p:nvPr/>
          </p:nvSpPr>
          <p:spPr>
            <a:xfrm>
              <a:off x="2886827" y="1894030"/>
              <a:ext cx="1190640" cy="11906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9" name="Oval 11">
              <a:extLst>
                <a:ext uri="{FF2B5EF4-FFF2-40B4-BE49-F238E27FC236}"/>
              </a:extLst>
            </p:cNvPr>
            <p:cNvSpPr/>
            <p:nvPr/>
          </p:nvSpPr>
          <p:spPr>
            <a:xfrm>
              <a:off x="2401342" y="2516235"/>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12" name="Oval 11">
              <a:extLst>
                <a:ext uri="{FF2B5EF4-FFF2-40B4-BE49-F238E27FC236}"/>
              </a:extLst>
            </p:cNvPr>
            <p:cNvSpPr/>
            <p:nvPr/>
          </p:nvSpPr>
          <p:spPr>
            <a:xfrm>
              <a:off x="3017096" y="2797485"/>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13" name="Oval 11">
              <a:extLst>
                <a:ext uri="{FF2B5EF4-FFF2-40B4-BE49-F238E27FC236}"/>
              </a:extLst>
            </p:cNvPr>
            <p:cNvSpPr/>
            <p:nvPr/>
          </p:nvSpPr>
          <p:spPr>
            <a:xfrm>
              <a:off x="3562974" y="2003019"/>
              <a:ext cx="1844197" cy="184419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14" name="Oval 11">
              <a:extLst>
                <a:ext uri="{FF2B5EF4-FFF2-40B4-BE49-F238E27FC236}"/>
              </a:extLst>
            </p:cNvPr>
            <p:cNvSpPr/>
            <p:nvPr/>
          </p:nvSpPr>
          <p:spPr>
            <a:xfrm>
              <a:off x="4999309" y="3011131"/>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15" name="Oval 11">
              <a:extLst>
                <a:ext uri="{FF2B5EF4-FFF2-40B4-BE49-F238E27FC236}"/>
              </a:extLst>
            </p:cNvPr>
            <p:cNvSpPr/>
            <p:nvPr/>
          </p:nvSpPr>
          <p:spPr>
            <a:xfrm>
              <a:off x="5653222" y="2981733"/>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16" name="Oval 15">
              <a:extLst>
                <a:ext uri="{FF2B5EF4-FFF2-40B4-BE49-F238E27FC236}"/>
              </a:extLst>
            </p:cNvPr>
            <p:cNvSpPr/>
            <p:nvPr/>
          </p:nvSpPr>
          <p:spPr>
            <a:xfrm>
              <a:off x="6035666" y="2445747"/>
              <a:ext cx="1363186" cy="13631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17" name="Oval 11">
              <a:extLst>
                <a:ext uri="{FF2B5EF4-FFF2-40B4-BE49-F238E27FC236}"/>
              </a:extLst>
            </p:cNvPr>
            <p:cNvSpPr/>
            <p:nvPr/>
          </p:nvSpPr>
          <p:spPr>
            <a:xfrm>
              <a:off x="7037784" y="2729409"/>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18" name="Oval 11">
              <a:extLst>
                <a:ext uri="{FF2B5EF4-FFF2-40B4-BE49-F238E27FC236}"/>
              </a:extLst>
            </p:cNvPr>
            <p:cNvSpPr/>
            <p:nvPr/>
          </p:nvSpPr>
          <p:spPr>
            <a:xfrm>
              <a:off x="6658215" y="1725625"/>
              <a:ext cx="1363186" cy="13631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19" name="Oval 11">
              <a:extLst>
                <a:ext uri="{FF2B5EF4-FFF2-40B4-BE49-F238E27FC236}"/>
              </a:extLst>
            </p:cNvPr>
            <p:cNvSpPr/>
            <p:nvPr/>
          </p:nvSpPr>
          <p:spPr>
            <a:xfrm>
              <a:off x="4702059" y="880592"/>
              <a:ext cx="1040194" cy="10401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20" name="Oval 11">
              <a:extLst>
                <a:ext uri="{FF2B5EF4-FFF2-40B4-BE49-F238E27FC236}"/>
              </a:extLst>
            </p:cNvPr>
            <p:cNvSpPr/>
            <p:nvPr/>
          </p:nvSpPr>
          <p:spPr>
            <a:xfrm>
              <a:off x="5200227" y="1153449"/>
              <a:ext cx="1040194" cy="10401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21" name="Oval 11">
              <a:extLst>
                <a:ext uri="{FF2B5EF4-FFF2-40B4-BE49-F238E27FC236}"/>
              </a:extLst>
            </p:cNvPr>
            <p:cNvSpPr/>
            <p:nvPr/>
          </p:nvSpPr>
          <p:spPr>
            <a:xfrm>
              <a:off x="5945245" y="1484448"/>
              <a:ext cx="701108" cy="7011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22" name="Oval 11">
              <a:extLst>
                <a:ext uri="{FF2B5EF4-FFF2-40B4-BE49-F238E27FC236}"/>
              </a:extLst>
            </p:cNvPr>
            <p:cNvSpPr/>
            <p:nvPr/>
          </p:nvSpPr>
          <p:spPr>
            <a:xfrm>
              <a:off x="6121822" y="1792219"/>
              <a:ext cx="1040194" cy="10401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23" name="Oval 11">
              <a:extLst>
                <a:ext uri="{FF2B5EF4-FFF2-40B4-BE49-F238E27FC236}"/>
              </a:extLst>
            </p:cNvPr>
            <p:cNvSpPr/>
            <p:nvPr/>
          </p:nvSpPr>
          <p:spPr>
            <a:xfrm>
              <a:off x="4251327" y="1369850"/>
              <a:ext cx="2136016" cy="2136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24" name="사다리꼴 6">
              <a:extLst>
                <a:ext uri="{FF2B5EF4-FFF2-40B4-BE49-F238E27FC236}"/>
              </a:extLst>
            </p:cNvPr>
            <p:cNvSpPr/>
            <p:nvPr/>
          </p:nvSpPr>
          <p:spPr>
            <a:xfrm>
              <a:off x="4765704" y="248706"/>
              <a:ext cx="608632" cy="121615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grpSp>
      <p:sp>
        <p:nvSpPr>
          <p:cNvPr id="25" name="Rectangle 24"/>
          <p:cNvSpPr/>
          <p:nvPr userDrawn="1"/>
        </p:nvSpPr>
        <p:spPr>
          <a:xfrm>
            <a:off x="0" y="0"/>
            <a:ext cx="12192000" cy="1797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grpSp>
        <p:nvGrpSpPr>
          <p:cNvPr id="26" name="Group 21"/>
          <p:cNvGrpSpPr>
            <a:grpSpLocks/>
          </p:cNvGrpSpPr>
          <p:nvPr userDrawn="1"/>
        </p:nvGrpSpPr>
        <p:grpSpPr bwMode="auto">
          <a:xfrm>
            <a:off x="0" y="5065788"/>
            <a:ext cx="12192000" cy="1792287"/>
            <a:chOff x="0" y="3798740"/>
            <a:chExt cx="9144000" cy="1344760"/>
          </a:xfrm>
        </p:grpSpPr>
        <p:sp>
          <p:nvSpPr>
            <p:cNvPr id="27" name="Rectangle 26"/>
            <p:cNvSpPr/>
            <p:nvPr userDrawn="1"/>
          </p:nvSpPr>
          <p:spPr>
            <a:xfrm>
              <a:off x="0" y="4732568"/>
              <a:ext cx="9144000" cy="410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atinLnBrk="1">
                <a:defRPr/>
              </a:pPr>
              <a:endParaRPr lang="ko-KR" altLang="en-US">
                <a:solidFill>
                  <a:prstClr val="white"/>
                </a:solidFill>
              </a:endParaRPr>
            </a:p>
          </p:txBody>
        </p:sp>
        <p:sp>
          <p:nvSpPr>
            <p:cNvPr id="28" name="Oval 27"/>
            <p:cNvSpPr/>
            <p:nvPr userDrawn="1"/>
          </p:nvSpPr>
          <p:spPr>
            <a:xfrm>
              <a:off x="2195513" y="4300196"/>
              <a:ext cx="576262" cy="5753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29" name="Oval 28"/>
            <p:cNvSpPr/>
            <p:nvPr userDrawn="1"/>
          </p:nvSpPr>
          <p:spPr>
            <a:xfrm>
              <a:off x="1771650" y="4362133"/>
              <a:ext cx="576263" cy="5753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30" name="Oval 29"/>
            <p:cNvSpPr/>
            <p:nvPr userDrawn="1"/>
          </p:nvSpPr>
          <p:spPr>
            <a:xfrm>
              <a:off x="1330325" y="4539609"/>
              <a:ext cx="596900" cy="5967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31" name="Oval 30"/>
            <p:cNvSpPr/>
            <p:nvPr userDrawn="1"/>
          </p:nvSpPr>
          <p:spPr>
            <a:xfrm>
              <a:off x="7092950" y="3798740"/>
              <a:ext cx="595313" cy="5967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32" name="Oval 31"/>
            <p:cNvSpPr/>
            <p:nvPr userDrawn="1"/>
          </p:nvSpPr>
          <p:spPr>
            <a:xfrm>
              <a:off x="6496050" y="4340694"/>
              <a:ext cx="596900" cy="596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33" name="Oval 32"/>
            <p:cNvSpPr/>
            <p:nvPr userDrawn="1"/>
          </p:nvSpPr>
          <p:spPr>
            <a:xfrm>
              <a:off x="6991350" y="4240641"/>
              <a:ext cx="696913" cy="6967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34" name="Oval 33"/>
            <p:cNvSpPr/>
            <p:nvPr userDrawn="1"/>
          </p:nvSpPr>
          <p:spPr>
            <a:xfrm>
              <a:off x="7392988" y="4244214"/>
              <a:ext cx="592137" cy="5931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35" name="Oval 34"/>
            <p:cNvSpPr/>
            <p:nvPr userDrawn="1"/>
          </p:nvSpPr>
          <p:spPr>
            <a:xfrm>
              <a:off x="7812088" y="4435982"/>
              <a:ext cx="593725" cy="5919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grpSp>
      <p:grpSp>
        <p:nvGrpSpPr>
          <p:cNvPr id="36" name="Group 31"/>
          <p:cNvGrpSpPr>
            <a:grpSpLocks/>
          </p:cNvGrpSpPr>
          <p:nvPr userDrawn="1"/>
        </p:nvGrpSpPr>
        <p:grpSpPr bwMode="auto">
          <a:xfrm>
            <a:off x="8714317" y="1473200"/>
            <a:ext cx="897467" cy="647700"/>
            <a:chOff x="6495678" y="1779663"/>
            <a:chExt cx="672848" cy="486211"/>
          </a:xfrm>
        </p:grpSpPr>
        <p:sp>
          <p:nvSpPr>
            <p:cNvPr id="37" name="Oval 36"/>
            <p:cNvSpPr/>
            <p:nvPr userDrawn="1"/>
          </p:nvSpPr>
          <p:spPr>
            <a:xfrm>
              <a:off x="6587719" y="1779663"/>
              <a:ext cx="433225" cy="4325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38" name="Oval 37"/>
            <p:cNvSpPr/>
            <p:nvPr userDrawn="1"/>
          </p:nvSpPr>
          <p:spPr>
            <a:xfrm>
              <a:off x="6871774" y="1913133"/>
              <a:ext cx="296752" cy="296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39" name="Oval 38"/>
            <p:cNvSpPr/>
            <p:nvPr userDrawn="1"/>
          </p:nvSpPr>
          <p:spPr>
            <a:xfrm>
              <a:off x="6495678" y="1995360"/>
              <a:ext cx="269774" cy="2705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40" name="Oval 39"/>
            <p:cNvSpPr/>
            <p:nvPr userDrawn="1"/>
          </p:nvSpPr>
          <p:spPr>
            <a:xfrm>
              <a:off x="6698802" y="1995360"/>
              <a:ext cx="269774" cy="2705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grpSp>
      <p:grpSp>
        <p:nvGrpSpPr>
          <p:cNvPr id="41" name="Group 36"/>
          <p:cNvGrpSpPr>
            <a:grpSpLocks/>
          </p:cNvGrpSpPr>
          <p:nvPr userDrawn="1"/>
        </p:nvGrpSpPr>
        <p:grpSpPr bwMode="auto">
          <a:xfrm>
            <a:off x="2798284" y="2911550"/>
            <a:ext cx="700617" cy="504825"/>
            <a:chOff x="6495678" y="1779663"/>
            <a:chExt cx="672848" cy="486211"/>
          </a:xfrm>
        </p:grpSpPr>
        <p:sp>
          <p:nvSpPr>
            <p:cNvPr id="42" name="Oval 41"/>
            <p:cNvSpPr/>
            <p:nvPr userDrawn="1"/>
          </p:nvSpPr>
          <p:spPr>
            <a:xfrm>
              <a:off x="6589185" y="1779663"/>
              <a:ext cx="430948" cy="4326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43" name="Oval 42"/>
            <p:cNvSpPr/>
            <p:nvPr userDrawn="1"/>
          </p:nvSpPr>
          <p:spPr>
            <a:xfrm>
              <a:off x="6871741" y="1912683"/>
              <a:ext cx="296785" cy="2966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44" name="Oval 43"/>
            <p:cNvSpPr/>
            <p:nvPr userDrawn="1"/>
          </p:nvSpPr>
          <p:spPr>
            <a:xfrm>
              <a:off x="6495678" y="1995248"/>
              <a:ext cx="270359" cy="2706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45" name="Oval 44"/>
            <p:cNvSpPr/>
            <p:nvPr userDrawn="1"/>
          </p:nvSpPr>
          <p:spPr>
            <a:xfrm>
              <a:off x="6698955" y="1995248"/>
              <a:ext cx="270359" cy="2706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grpSp>
      <p:grpSp>
        <p:nvGrpSpPr>
          <p:cNvPr id="46" name="그룹 3075"/>
          <p:cNvGrpSpPr>
            <a:grpSpLocks/>
          </p:cNvGrpSpPr>
          <p:nvPr userDrawn="1"/>
        </p:nvGrpSpPr>
        <p:grpSpPr bwMode="auto">
          <a:xfrm>
            <a:off x="5666367" y="663650"/>
            <a:ext cx="859367" cy="1655763"/>
            <a:chOff x="5304862" y="-789923"/>
            <a:chExt cx="645890" cy="1241591"/>
          </a:xfrm>
        </p:grpSpPr>
        <p:grpSp>
          <p:nvGrpSpPr>
            <p:cNvPr id="47" name="그룹 3071"/>
            <p:cNvGrpSpPr>
              <a:grpSpLocks/>
            </p:cNvGrpSpPr>
            <p:nvPr userDrawn="1"/>
          </p:nvGrpSpPr>
          <p:grpSpPr bwMode="auto">
            <a:xfrm>
              <a:off x="5377232" y="-789923"/>
              <a:ext cx="495969" cy="1052585"/>
              <a:chOff x="5868144" y="-857099"/>
              <a:chExt cx="495969" cy="1052585"/>
            </a:xfrm>
          </p:grpSpPr>
          <p:sp>
            <p:nvSpPr>
              <p:cNvPr id="52" name="이등변 삼각형 49">
                <a:extLst>
                  <a:ext uri="{FF2B5EF4-FFF2-40B4-BE49-F238E27FC236}"/>
                </a:extLst>
              </p:cNvPr>
              <p:cNvSpPr/>
              <p:nvPr userDrawn="1"/>
            </p:nvSpPr>
            <p:spPr>
              <a:xfrm>
                <a:off x="5867362" y="-853527"/>
                <a:ext cx="496349" cy="1048745"/>
              </a:xfrm>
              <a:custGeom>
                <a:avLst/>
                <a:gdLst>
                  <a:gd name="connsiteX0" fmla="*/ 0 w 311344"/>
                  <a:gd name="connsiteY0" fmla="*/ 1049255 h 1049255"/>
                  <a:gd name="connsiteX1" fmla="*/ 155672 w 311344"/>
                  <a:gd name="connsiteY1" fmla="*/ 0 h 1049255"/>
                  <a:gd name="connsiteX2" fmla="*/ 311344 w 311344"/>
                  <a:gd name="connsiteY2" fmla="*/ 1049255 h 1049255"/>
                  <a:gd name="connsiteX3" fmla="*/ 0 w 311344"/>
                  <a:gd name="connsiteY3" fmla="*/ 1049255 h 1049255"/>
                  <a:gd name="connsiteX0" fmla="*/ 45684 w 357028"/>
                  <a:gd name="connsiteY0" fmla="*/ 1049255 h 1049255"/>
                  <a:gd name="connsiteX1" fmla="*/ 201356 w 357028"/>
                  <a:gd name="connsiteY1" fmla="*/ 0 h 1049255"/>
                  <a:gd name="connsiteX2" fmla="*/ 357028 w 357028"/>
                  <a:gd name="connsiteY2" fmla="*/ 1049255 h 1049255"/>
                  <a:gd name="connsiteX3" fmla="*/ 45684 w 357028"/>
                  <a:gd name="connsiteY3" fmla="*/ 1049255 h 1049255"/>
                  <a:gd name="connsiteX0" fmla="*/ 45684 w 416158"/>
                  <a:gd name="connsiteY0" fmla="*/ 1049255 h 1049255"/>
                  <a:gd name="connsiteX1" fmla="*/ 201356 w 416158"/>
                  <a:gd name="connsiteY1" fmla="*/ 0 h 1049255"/>
                  <a:gd name="connsiteX2" fmla="*/ 357028 w 416158"/>
                  <a:gd name="connsiteY2" fmla="*/ 1049255 h 1049255"/>
                  <a:gd name="connsiteX3" fmla="*/ 45684 w 416158"/>
                  <a:gd name="connsiteY3" fmla="*/ 1049255 h 1049255"/>
                  <a:gd name="connsiteX0" fmla="*/ 87161 w 457635"/>
                  <a:gd name="connsiteY0" fmla="*/ 1049255 h 1049255"/>
                  <a:gd name="connsiteX1" fmla="*/ 242833 w 457635"/>
                  <a:gd name="connsiteY1" fmla="*/ 0 h 1049255"/>
                  <a:gd name="connsiteX2" fmla="*/ 398505 w 457635"/>
                  <a:gd name="connsiteY2" fmla="*/ 1049255 h 1049255"/>
                  <a:gd name="connsiteX3" fmla="*/ 87161 w 457635"/>
                  <a:gd name="connsiteY3" fmla="*/ 1049255 h 1049255"/>
                  <a:gd name="connsiteX0" fmla="*/ 87161 w 500627"/>
                  <a:gd name="connsiteY0" fmla="*/ 1049255 h 1049255"/>
                  <a:gd name="connsiteX1" fmla="*/ 242833 w 500627"/>
                  <a:gd name="connsiteY1" fmla="*/ 0 h 1049255"/>
                  <a:gd name="connsiteX2" fmla="*/ 398505 w 500627"/>
                  <a:gd name="connsiteY2" fmla="*/ 1049255 h 1049255"/>
                  <a:gd name="connsiteX3" fmla="*/ 87161 w 500627"/>
                  <a:gd name="connsiteY3" fmla="*/ 1049255 h 1049255"/>
                  <a:gd name="connsiteX0" fmla="*/ 91187 w 504653"/>
                  <a:gd name="connsiteY0" fmla="*/ 1049255 h 1049255"/>
                  <a:gd name="connsiteX1" fmla="*/ 246859 w 504653"/>
                  <a:gd name="connsiteY1" fmla="*/ 0 h 1049255"/>
                  <a:gd name="connsiteX2" fmla="*/ 402531 w 504653"/>
                  <a:gd name="connsiteY2" fmla="*/ 1049255 h 1049255"/>
                  <a:gd name="connsiteX3" fmla="*/ 91187 w 504653"/>
                  <a:gd name="connsiteY3" fmla="*/ 1049255 h 1049255"/>
                  <a:gd name="connsiteX0" fmla="*/ 91187 w 500775"/>
                  <a:gd name="connsiteY0" fmla="*/ 1049255 h 1049255"/>
                  <a:gd name="connsiteX1" fmla="*/ 246859 w 500775"/>
                  <a:gd name="connsiteY1" fmla="*/ 0 h 1049255"/>
                  <a:gd name="connsiteX2" fmla="*/ 402531 w 500775"/>
                  <a:gd name="connsiteY2" fmla="*/ 1049255 h 1049255"/>
                  <a:gd name="connsiteX3" fmla="*/ 91187 w 500775"/>
                  <a:gd name="connsiteY3" fmla="*/ 1049255 h 1049255"/>
                  <a:gd name="connsiteX0" fmla="*/ 91187 w 484758"/>
                  <a:gd name="connsiteY0" fmla="*/ 1049255 h 1049255"/>
                  <a:gd name="connsiteX1" fmla="*/ 246859 w 484758"/>
                  <a:gd name="connsiteY1" fmla="*/ 0 h 1049255"/>
                  <a:gd name="connsiteX2" fmla="*/ 402531 w 484758"/>
                  <a:gd name="connsiteY2" fmla="*/ 1049255 h 1049255"/>
                  <a:gd name="connsiteX3" fmla="*/ 91187 w 484758"/>
                  <a:gd name="connsiteY3" fmla="*/ 1049255 h 1049255"/>
                  <a:gd name="connsiteX0" fmla="*/ 91187 w 488692"/>
                  <a:gd name="connsiteY0" fmla="*/ 1049255 h 1049255"/>
                  <a:gd name="connsiteX1" fmla="*/ 246859 w 488692"/>
                  <a:gd name="connsiteY1" fmla="*/ 0 h 1049255"/>
                  <a:gd name="connsiteX2" fmla="*/ 402531 w 488692"/>
                  <a:gd name="connsiteY2" fmla="*/ 1049255 h 1049255"/>
                  <a:gd name="connsiteX3" fmla="*/ 91187 w 488692"/>
                  <a:gd name="connsiteY3" fmla="*/ 1049255 h 1049255"/>
                  <a:gd name="connsiteX0" fmla="*/ 91187 w 492707"/>
                  <a:gd name="connsiteY0" fmla="*/ 1049255 h 1049255"/>
                  <a:gd name="connsiteX1" fmla="*/ 246859 w 492707"/>
                  <a:gd name="connsiteY1" fmla="*/ 0 h 1049255"/>
                  <a:gd name="connsiteX2" fmla="*/ 402531 w 492707"/>
                  <a:gd name="connsiteY2" fmla="*/ 1049255 h 1049255"/>
                  <a:gd name="connsiteX3" fmla="*/ 91187 w 492707"/>
                  <a:gd name="connsiteY3" fmla="*/ 1049255 h 1049255"/>
                  <a:gd name="connsiteX0" fmla="*/ 95257 w 496777"/>
                  <a:gd name="connsiteY0" fmla="*/ 1049255 h 1049255"/>
                  <a:gd name="connsiteX1" fmla="*/ 250929 w 496777"/>
                  <a:gd name="connsiteY1" fmla="*/ 0 h 1049255"/>
                  <a:gd name="connsiteX2" fmla="*/ 406601 w 496777"/>
                  <a:gd name="connsiteY2" fmla="*/ 1049255 h 1049255"/>
                  <a:gd name="connsiteX3" fmla="*/ 95257 w 496777"/>
                  <a:gd name="connsiteY3" fmla="*/ 1049255 h 1049255"/>
                  <a:gd name="connsiteX0" fmla="*/ 95257 w 485293"/>
                  <a:gd name="connsiteY0" fmla="*/ 1049255 h 1049255"/>
                  <a:gd name="connsiteX1" fmla="*/ 250929 w 485293"/>
                  <a:gd name="connsiteY1" fmla="*/ 0 h 1049255"/>
                  <a:gd name="connsiteX2" fmla="*/ 406601 w 485293"/>
                  <a:gd name="connsiteY2" fmla="*/ 1049255 h 1049255"/>
                  <a:gd name="connsiteX3" fmla="*/ 95257 w 485293"/>
                  <a:gd name="connsiteY3" fmla="*/ 1049255 h 1049255"/>
                  <a:gd name="connsiteX0" fmla="*/ 95257 w 494828"/>
                  <a:gd name="connsiteY0" fmla="*/ 1049255 h 1049255"/>
                  <a:gd name="connsiteX1" fmla="*/ 250929 w 494828"/>
                  <a:gd name="connsiteY1" fmla="*/ 0 h 1049255"/>
                  <a:gd name="connsiteX2" fmla="*/ 406601 w 494828"/>
                  <a:gd name="connsiteY2" fmla="*/ 1049255 h 1049255"/>
                  <a:gd name="connsiteX3" fmla="*/ 95257 w 494828"/>
                  <a:gd name="connsiteY3" fmla="*/ 1049255 h 1049255"/>
                  <a:gd name="connsiteX0" fmla="*/ 95257 w 493814"/>
                  <a:gd name="connsiteY0" fmla="*/ 1049255 h 1049255"/>
                  <a:gd name="connsiteX1" fmla="*/ 250929 w 493814"/>
                  <a:gd name="connsiteY1" fmla="*/ 0 h 1049255"/>
                  <a:gd name="connsiteX2" fmla="*/ 406601 w 493814"/>
                  <a:gd name="connsiteY2" fmla="*/ 1049255 h 1049255"/>
                  <a:gd name="connsiteX3" fmla="*/ 95257 w 493814"/>
                  <a:gd name="connsiteY3" fmla="*/ 1049255 h 1049255"/>
                  <a:gd name="connsiteX0" fmla="*/ 95257 w 496864"/>
                  <a:gd name="connsiteY0" fmla="*/ 1049255 h 1049255"/>
                  <a:gd name="connsiteX1" fmla="*/ 250929 w 496864"/>
                  <a:gd name="connsiteY1" fmla="*/ 0 h 1049255"/>
                  <a:gd name="connsiteX2" fmla="*/ 406601 w 496864"/>
                  <a:gd name="connsiteY2" fmla="*/ 1049255 h 1049255"/>
                  <a:gd name="connsiteX3" fmla="*/ 95257 w 496864"/>
                  <a:gd name="connsiteY3" fmla="*/ 1049255 h 1049255"/>
                  <a:gd name="connsiteX0" fmla="*/ 95257 w 497887"/>
                  <a:gd name="connsiteY0" fmla="*/ 1049255 h 1049255"/>
                  <a:gd name="connsiteX1" fmla="*/ 250929 w 497887"/>
                  <a:gd name="connsiteY1" fmla="*/ 0 h 1049255"/>
                  <a:gd name="connsiteX2" fmla="*/ 406601 w 497887"/>
                  <a:gd name="connsiteY2" fmla="*/ 1049255 h 1049255"/>
                  <a:gd name="connsiteX3" fmla="*/ 95257 w 497887"/>
                  <a:gd name="connsiteY3" fmla="*/ 1049255 h 1049255"/>
                  <a:gd name="connsiteX0" fmla="*/ 95257 w 495969"/>
                  <a:gd name="connsiteY0" fmla="*/ 1049255 h 1049255"/>
                  <a:gd name="connsiteX1" fmla="*/ 250929 w 495969"/>
                  <a:gd name="connsiteY1" fmla="*/ 0 h 1049255"/>
                  <a:gd name="connsiteX2" fmla="*/ 406601 w 495969"/>
                  <a:gd name="connsiteY2" fmla="*/ 1049255 h 1049255"/>
                  <a:gd name="connsiteX3" fmla="*/ 95257 w 495969"/>
                  <a:gd name="connsiteY3" fmla="*/ 1049255 h 1049255"/>
                </a:gdLst>
                <a:ahLst/>
                <a:cxnLst>
                  <a:cxn ang="0">
                    <a:pos x="connsiteX0" y="connsiteY0"/>
                  </a:cxn>
                  <a:cxn ang="0">
                    <a:pos x="connsiteX1" y="connsiteY1"/>
                  </a:cxn>
                  <a:cxn ang="0">
                    <a:pos x="connsiteX2" y="connsiteY2"/>
                  </a:cxn>
                  <a:cxn ang="0">
                    <a:pos x="connsiteX3" y="connsiteY3"/>
                  </a:cxn>
                </a:cxnLst>
                <a:rect l="l" t="t" r="r" b="b"/>
                <a:pathLst>
                  <a:path w="495969" h="1049255">
                    <a:moveTo>
                      <a:pt x="95257" y="1049255"/>
                    </a:moveTo>
                    <a:cubicBezTo>
                      <a:pt x="6676" y="723357"/>
                      <a:pt x="-121664" y="317947"/>
                      <a:pt x="250929" y="0"/>
                    </a:cubicBezTo>
                    <a:cubicBezTo>
                      <a:pt x="612920" y="328549"/>
                      <a:pt x="489882" y="781667"/>
                      <a:pt x="406601" y="1049255"/>
                    </a:cubicBezTo>
                    <a:lnTo>
                      <a:pt x="95257" y="104925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53" name="자유형: 도형 62">
                <a:extLst>
                  <a:ext uri="{FF2B5EF4-FFF2-40B4-BE49-F238E27FC236}"/>
                </a:extLst>
              </p:cNvPr>
              <p:cNvSpPr/>
              <p:nvPr userDrawn="1"/>
            </p:nvSpPr>
            <p:spPr>
              <a:xfrm>
                <a:off x="5938952" y="102366"/>
                <a:ext cx="364307" cy="92851"/>
              </a:xfrm>
              <a:custGeom>
                <a:avLst/>
                <a:gdLst>
                  <a:gd name="connsiteX0" fmla="*/ 0 w 364003"/>
                  <a:gd name="connsiteY0" fmla="*/ 0 h 92935"/>
                  <a:gd name="connsiteX1" fmla="*/ 364003 w 364003"/>
                  <a:gd name="connsiteY1" fmla="*/ 0 h 92935"/>
                  <a:gd name="connsiteX2" fmla="*/ 336518 w 364003"/>
                  <a:gd name="connsiteY2" fmla="*/ 92935 h 92935"/>
                  <a:gd name="connsiteX3" fmla="*/ 25174 w 364003"/>
                  <a:gd name="connsiteY3" fmla="*/ 92935 h 92935"/>
                </a:gdLst>
                <a:ahLst/>
                <a:cxnLst>
                  <a:cxn ang="0">
                    <a:pos x="connsiteX0" y="connsiteY0"/>
                  </a:cxn>
                  <a:cxn ang="0">
                    <a:pos x="connsiteX1" y="connsiteY1"/>
                  </a:cxn>
                  <a:cxn ang="0">
                    <a:pos x="connsiteX2" y="connsiteY2"/>
                  </a:cxn>
                  <a:cxn ang="0">
                    <a:pos x="connsiteX3" y="connsiteY3"/>
                  </a:cxn>
                </a:cxnLst>
                <a:rect l="l" t="t" r="r" b="b"/>
                <a:pathLst>
                  <a:path w="364003" h="92935">
                    <a:moveTo>
                      <a:pt x="0" y="0"/>
                    </a:moveTo>
                    <a:lnTo>
                      <a:pt x="364003" y="0"/>
                    </a:lnTo>
                    <a:lnTo>
                      <a:pt x="336518" y="92935"/>
                    </a:lnTo>
                    <a:lnTo>
                      <a:pt x="25174" y="92935"/>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54" name="자유형: 도형 61">
                <a:extLst>
                  <a:ext uri="{FF2B5EF4-FFF2-40B4-BE49-F238E27FC236}"/>
                </a:extLst>
              </p:cNvPr>
              <p:cNvSpPr/>
              <p:nvPr userDrawn="1"/>
            </p:nvSpPr>
            <p:spPr>
              <a:xfrm>
                <a:off x="5892816" y="-857099"/>
                <a:ext cx="445441" cy="349979"/>
              </a:xfrm>
              <a:custGeom>
                <a:avLst/>
                <a:gdLst>
                  <a:gd name="connsiteX0" fmla="*/ 227272 w 444279"/>
                  <a:gd name="connsiteY0" fmla="*/ 0 h 350537"/>
                  <a:gd name="connsiteX1" fmla="*/ 440556 w 444279"/>
                  <a:gd name="connsiteY1" fmla="*/ 335046 h 350537"/>
                  <a:gd name="connsiteX2" fmla="*/ 444279 w 444279"/>
                  <a:gd name="connsiteY2" fmla="*/ 350537 h 350537"/>
                  <a:gd name="connsiteX3" fmla="*/ 0 w 444279"/>
                  <a:gd name="connsiteY3" fmla="*/ 350537 h 350537"/>
                  <a:gd name="connsiteX4" fmla="*/ 8223 w 444279"/>
                  <a:gd name="connsiteY4" fmla="*/ 318604 h 350537"/>
                  <a:gd name="connsiteX5" fmla="*/ 227272 w 444279"/>
                  <a:gd name="connsiteY5" fmla="*/ 0 h 35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279" h="350537">
                    <a:moveTo>
                      <a:pt x="227272" y="0"/>
                    </a:moveTo>
                    <a:cubicBezTo>
                      <a:pt x="340394" y="102672"/>
                      <a:pt x="406151" y="217508"/>
                      <a:pt x="440556" y="335046"/>
                    </a:cubicBezTo>
                    <a:lnTo>
                      <a:pt x="444279" y="350537"/>
                    </a:lnTo>
                    <a:lnTo>
                      <a:pt x="0" y="350537"/>
                    </a:lnTo>
                    <a:lnTo>
                      <a:pt x="8223" y="318604"/>
                    </a:lnTo>
                    <a:cubicBezTo>
                      <a:pt x="43321" y="207258"/>
                      <a:pt x="110837" y="99358"/>
                      <a:pt x="2272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grpSp>
        <p:sp>
          <p:nvSpPr>
            <p:cNvPr id="48" name="타원 59">
              <a:extLst>
                <a:ext uri="{FF2B5EF4-FFF2-40B4-BE49-F238E27FC236}"/>
              </a:extLst>
            </p:cNvPr>
            <p:cNvSpPr/>
            <p:nvPr userDrawn="1"/>
          </p:nvSpPr>
          <p:spPr>
            <a:xfrm>
              <a:off x="5535536" y="-351855"/>
              <a:ext cx="179768" cy="179751"/>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49" name="직사각형 3072">
              <a:extLst>
                <a:ext uri="{FF2B5EF4-FFF2-40B4-BE49-F238E27FC236}"/>
              </a:extLst>
            </p:cNvPr>
            <p:cNvSpPr/>
            <p:nvPr userDrawn="1"/>
          </p:nvSpPr>
          <p:spPr>
            <a:xfrm flipH="1">
              <a:off x="5615080" y="6457"/>
              <a:ext cx="20682" cy="4321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50" name="자유형: 도형 3074">
              <a:extLst>
                <a:ext uri="{FF2B5EF4-FFF2-40B4-BE49-F238E27FC236}"/>
              </a:extLst>
            </p:cNvPr>
            <p:cNvSpPr/>
            <p:nvPr userDrawn="1"/>
          </p:nvSpPr>
          <p:spPr>
            <a:xfrm>
              <a:off x="5304862" y="-1876"/>
              <a:ext cx="143178" cy="453544"/>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sp>
          <p:nvSpPr>
            <p:cNvPr id="51" name="자유형: 도형 67">
              <a:extLst>
                <a:ext uri="{FF2B5EF4-FFF2-40B4-BE49-F238E27FC236}"/>
              </a:extLst>
            </p:cNvPr>
            <p:cNvSpPr/>
            <p:nvPr userDrawn="1"/>
          </p:nvSpPr>
          <p:spPr>
            <a:xfrm flipH="1">
              <a:off x="5807574" y="-1876"/>
              <a:ext cx="143178" cy="453544"/>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a:solidFill>
                  <a:prstClr val="white"/>
                </a:solidFill>
              </a:endParaRPr>
            </a:p>
          </p:txBody>
        </p:sp>
      </p:grpSp>
      <p:sp>
        <p:nvSpPr>
          <p:cNvPr id="10" name="Text Placeholder 9"/>
          <p:cNvSpPr>
            <a:spLocks noGrp="1"/>
          </p:cNvSpPr>
          <p:nvPr>
            <p:ph type="body" sz="quarter" idx="10"/>
          </p:nvPr>
        </p:nvSpPr>
        <p:spPr>
          <a:xfrm>
            <a:off x="0" y="4101075"/>
            <a:ext cx="12192000" cy="768084"/>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smtClean="0"/>
              <a:t>Click to edit Master text styles</a:t>
            </a:r>
          </a:p>
        </p:txBody>
      </p:sp>
      <p:sp>
        <p:nvSpPr>
          <p:cNvPr id="11" name="Text Placeholder 9"/>
          <p:cNvSpPr>
            <a:spLocks noGrp="1"/>
          </p:cNvSpPr>
          <p:nvPr>
            <p:ph type="body" sz="quarter" idx="11"/>
          </p:nvPr>
        </p:nvSpPr>
        <p:spPr>
          <a:xfrm>
            <a:off x="-197" y="4965246"/>
            <a:ext cx="12192000" cy="384043"/>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smtClean="0"/>
              <a:t>Click to edit Master text styles</a:t>
            </a:r>
          </a:p>
        </p:txBody>
      </p:sp>
    </p:spTree>
    <p:extLst>
      <p:ext uri="{BB962C8B-B14F-4D97-AF65-F5344CB8AC3E}">
        <p14:creationId xmlns:p14="http://schemas.microsoft.com/office/powerpoint/2010/main" val="41430398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9D2303A-557F-46B0-AFBD-FE517A8FE7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21345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13"/>
            <a:ext cx="27432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713"/>
            <a:ext cx="80264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46F1F382-8841-4E12-8750-A2E70AF3BA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35634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11917" y="1600200"/>
            <a:ext cx="9116483"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grpSp>
      <p:sp>
        <p:nvSpPr>
          <p:cNvPr id="8204" name="Rectangle 12"/>
          <p:cNvSpPr>
            <a:spLocks noGrp="1" noChangeArrowheads="1"/>
          </p:cNvSpPr>
          <p:nvPr>
            <p:ph type="ctrTitle"/>
          </p:nvPr>
        </p:nvSpPr>
        <p:spPr>
          <a:xfrm>
            <a:off x="914400" y="1219273"/>
            <a:ext cx="10363200" cy="1933575"/>
          </a:xfrm>
        </p:spPr>
        <p:txBody>
          <a:bodyPr anchor="b"/>
          <a:lstStyle>
            <a:lvl1pPr algn="r">
              <a:defRPr sz="4400"/>
            </a:lvl1pPr>
          </a:lstStyle>
          <a:p>
            <a:pPr lvl="0"/>
            <a:r>
              <a:rPr lang="en-US" noProof="0" smtClean="0"/>
              <a:t>Click to edit Master title style</a:t>
            </a:r>
          </a:p>
        </p:txBody>
      </p:sp>
      <p:sp>
        <p:nvSpPr>
          <p:cNvPr id="8205" name="Rectangle 13"/>
          <p:cNvSpPr>
            <a:spLocks noGrp="1" noChangeArrowheads="1"/>
          </p:cNvSpPr>
          <p:nvPr>
            <p:ph type="subTitle" idx="1"/>
          </p:nvPr>
        </p:nvSpPr>
        <p:spPr>
          <a:xfrm>
            <a:off x="2743200" y="3505200"/>
            <a:ext cx="8534400" cy="1752600"/>
          </a:xfrm>
        </p:spPr>
        <p:txBody>
          <a:bodyPr/>
          <a:lstStyle>
            <a:lvl1pPr marL="0" indent="0" algn="r">
              <a:buFont typeface="Wingdings" pitchFamily="2" charset="2"/>
              <a:buNone/>
              <a:defRPr/>
            </a:lvl1pPr>
          </a:lstStyle>
          <a:p>
            <a:pPr lvl="0"/>
            <a:r>
              <a:rPr lang="en-US" noProof="0" smtClean="0"/>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6195EF4E-59CD-42EC-A2E3-25407AB50D31}" type="slidenum">
              <a:rPr lang="en-US"/>
              <a:pPr>
                <a:defRPr/>
              </a:pPr>
              <a:t>‹#›</a:t>
            </a:fld>
            <a:endParaRPr lang="en-US"/>
          </a:p>
        </p:txBody>
      </p:sp>
    </p:spTree>
    <p:extLst>
      <p:ext uri="{BB962C8B-B14F-4D97-AF65-F5344CB8AC3E}">
        <p14:creationId xmlns:p14="http://schemas.microsoft.com/office/powerpoint/2010/main" val="15322507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A68196-2247-4BBB-83DB-F68837031F60}" type="slidenum">
              <a:rPr lang="en-US"/>
              <a:pPr>
                <a:defRPr/>
              </a:pPr>
              <a:t>‹#›</a:t>
            </a:fld>
            <a:endParaRPr lang="en-US"/>
          </a:p>
        </p:txBody>
      </p:sp>
    </p:spTree>
    <p:extLst>
      <p:ext uri="{BB962C8B-B14F-4D97-AF65-F5344CB8AC3E}">
        <p14:creationId xmlns:p14="http://schemas.microsoft.com/office/powerpoint/2010/main" val="8562021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7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76D949-39F7-4B67-BCC4-3A18A9292ACA}" type="slidenum">
              <a:rPr lang="en-US"/>
              <a:pPr>
                <a:defRPr/>
              </a:pPr>
              <a:t>‹#›</a:t>
            </a:fld>
            <a:endParaRPr lang="en-US"/>
          </a:p>
        </p:txBody>
      </p:sp>
    </p:spTree>
    <p:extLst>
      <p:ext uri="{BB962C8B-B14F-4D97-AF65-F5344CB8AC3E}">
        <p14:creationId xmlns:p14="http://schemas.microsoft.com/office/powerpoint/2010/main" val="27100076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E25295C-6F7A-4D92-A200-5A5C82961C01}" type="slidenum">
              <a:rPr lang="en-US"/>
              <a:pPr>
                <a:defRPr/>
              </a:pPr>
              <a:t>‹#›</a:t>
            </a:fld>
            <a:endParaRPr lang="en-US"/>
          </a:p>
        </p:txBody>
      </p:sp>
    </p:spTree>
    <p:extLst>
      <p:ext uri="{BB962C8B-B14F-4D97-AF65-F5344CB8AC3E}">
        <p14:creationId xmlns:p14="http://schemas.microsoft.com/office/powerpoint/2010/main" val="28088905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1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1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D7FE37C8-87DF-4658-BFE9-1B5494D4F24F}" type="slidenum">
              <a:rPr lang="en-US"/>
              <a:pPr>
                <a:defRPr/>
              </a:pPr>
              <a:t>‹#›</a:t>
            </a:fld>
            <a:endParaRPr lang="en-US"/>
          </a:p>
        </p:txBody>
      </p:sp>
    </p:spTree>
    <p:extLst>
      <p:ext uri="{BB962C8B-B14F-4D97-AF65-F5344CB8AC3E}">
        <p14:creationId xmlns:p14="http://schemas.microsoft.com/office/powerpoint/2010/main" val="728570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AC992D0-C41F-479B-A4D3-044491EF617E}" type="slidenum">
              <a:rPr lang="en-US"/>
              <a:pPr>
                <a:defRPr/>
              </a:pPr>
              <a:t>‹#›</a:t>
            </a:fld>
            <a:endParaRPr lang="en-US"/>
          </a:p>
        </p:txBody>
      </p:sp>
    </p:spTree>
    <p:extLst>
      <p:ext uri="{BB962C8B-B14F-4D97-AF65-F5344CB8AC3E}">
        <p14:creationId xmlns:p14="http://schemas.microsoft.com/office/powerpoint/2010/main" val="20690309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52FD808D-9DB6-48CB-BA81-C1A4EB1D7823}" type="slidenum">
              <a:rPr lang="en-US"/>
              <a:pPr>
                <a:defRPr/>
              </a:pPr>
              <a:t>‹#›</a:t>
            </a:fld>
            <a:endParaRPr lang="en-US"/>
          </a:p>
        </p:txBody>
      </p:sp>
    </p:spTree>
    <p:extLst>
      <p:ext uri="{BB962C8B-B14F-4D97-AF65-F5344CB8AC3E}">
        <p14:creationId xmlns:p14="http://schemas.microsoft.com/office/powerpoint/2010/main" val="14573473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2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C89EB96-2EFD-47EC-B21C-76FE2A7B3F23}" type="slidenum">
              <a:rPr lang="en-US"/>
              <a:pPr>
                <a:defRPr/>
              </a:pPr>
              <a:t>‹#›</a:t>
            </a:fld>
            <a:endParaRPr lang="en-US"/>
          </a:p>
        </p:txBody>
      </p:sp>
    </p:spTree>
    <p:extLst>
      <p:ext uri="{BB962C8B-B14F-4D97-AF65-F5344CB8AC3E}">
        <p14:creationId xmlns:p14="http://schemas.microsoft.com/office/powerpoint/2010/main" val="2675013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303"/>
          <p:cNvSpPr>
            <a:spLocks/>
          </p:cNvSpPr>
          <p:nvPr/>
        </p:nvSpPr>
        <p:spPr bwMode="gray">
          <a:xfrm>
            <a:off x="0" y="4038600"/>
            <a:ext cx="11694584" cy="2833688"/>
          </a:xfrm>
          <a:custGeom>
            <a:avLst/>
            <a:gdLst>
              <a:gd name="T0" fmla="*/ 0 w 5511"/>
              <a:gd name="T1" fmla="*/ 2147483647 h 1785"/>
              <a:gd name="T2" fmla="*/ 2147483647 w 5511"/>
              <a:gd name="T3" fmla="*/ 2147483647 h 1785"/>
              <a:gd name="T4" fmla="*/ 2147483647 w 5511"/>
              <a:gd name="T5" fmla="*/ 0 h 1785"/>
              <a:gd name="T6" fmla="*/ 2147483647 w 5511"/>
              <a:gd name="T7" fmla="*/ 2147483647 h 1785"/>
              <a:gd name="T8" fmla="*/ 0 w 5511"/>
              <a:gd name="T9" fmla="*/ 2147483647 h 17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11" h="1785">
                <a:moveTo>
                  <a:pt x="0" y="1776"/>
                </a:moveTo>
                <a:lnTo>
                  <a:pt x="1829" y="3"/>
                </a:lnTo>
                <a:lnTo>
                  <a:pt x="4752" y="0"/>
                </a:lnTo>
                <a:lnTo>
                  <a:pt x="5511" y="1785"/>
                </a:lnTo>
                <a:lnTo>
                  <a:pt x="0" y="1776"/>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5" name="Freeform 298"/>
          <p:cNvSpPr>
            <a:spLocks/>
          </p:cNvSpPr>
          <p:nvPr/>
        </p:nvSpPr>
        <p:spPr bwMode="gray">
          <a:xfrm>
            <a:off x="1" y="-9525"/>
            <a:ext cx="1593851" cy="971550"/>
          </a:xfrm>
          <a:custGeom>
            <a:avLst/>
            <a:gdLst>
              <a:gd name="T0" fmla="*/ 0 w 753"/>
              <a:gd name="T1" fmla="*/ 2147483647 h 612"/>
              <a:gd name="T2" fmla="*/ 2147483647 w 753"/>
              <a:gd name="T3" fmla="*/ 2147483647 h 612"/>
              <a:gd name="T4" fmla="*/ 2147483647 w 753"/>
              <a:gd name="T5" fmla="*/ 0 h 612"/>
              <a:gd name="T6" fmla="*/ 0 w 753"/>
              <a:gd name="T7" fmla="*/ 2147483647 h 612"/>
              <a:gd name="T8" fmla="*/ 0 w 753"/>
              <a:gd name="T9" fmla="*/ 2147483647 h 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3" h="612">
                <a:moveTo>
                  <a:pt x="0" y="612"/>
                </a:moveTo>
                <a:lnTo>
                  <a:pt x="753" y="441"/>
                </a:lnTo>
                <a:lnTo>
                  <a:pt x="629" y="0"/>
                </a:lnTo>
                <a:lnTo>
                  <a:pt x="0" y="6"/>
                </a:lnTo>
                <a:lnTo>
                  <a:pt x="0" y="612"/>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6" name="Freeform 300"/>
          <p:cNvSpPr>
            <a:spLocks/>
          </p:cNvSpPr>
          <p:nvPr/>
        </p:nvSpPr>
        <p:spPr bwMode="ltGray">
          <a:xfrm>
            <a:off x="3" y="804940"/>
            <a:ext cx="1714500" cy="738187"/>
          </a:xfrm>
          <a:custGeom>
            <a:avLst/>
            <a:gdLst>
              <a:gd name="T0" fmla="*/ 0 w 810"/>
              <a:gd name="T1" fmla="*/ 2147483647 h 465"/>
              <a:gd name="T2" fmla="*/ 2147483647 w 810"/>
              <a:gd name="T3" fmla="*/ 2147483647 h 465"/>
              <a:gd name="T4" fmla="*/ 2147483647 w 810"/>
              <a:gd name="T5" fmla="*/ 0 h 465"/>
              <a:gd name="T6" fmla="*/ 0 w 810"/>
              <a:gd name="T7" fmla="*/ 2147483647 h 465"/>
              <a:gd name="T8" fmla="*/ 0 w 810"/>
              <a:gd name="T9" fmla="*/ 2147483647 h 4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0" h="465">
                <a:moveTo>
                  <a:pt x="0" y="465"/>
                </a:moveTo>
                <a:lnTo>
                  <a:pt x="810" y="141"/>
                </a:lnTo>
                <a:lnTo>
                  <a:pt x="774" y="0"/>
                </a:lnTo>
                <a:lnTo>
                  <a:pt x="0" y="173"/>
                </a:lnTo>
                <a:lnTo>
                  <a:pt x="0" y="465"/>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7" name="Freeform 301"/>
          <p:cNvSpPr>
            <a:spLocks/>
          </p:cNvSpPr>
          <p:nvPr/>
        </p:nvSpPr>
        <p:spPr bwMode="gray">
          <a:xfrm>
            <a:off x="10033000" y="4033915"/>
            <a:ext cx="2159000" cy="2071687"/>
          </a:xfrm>
          <a:custGeom>
            <a:avLst/>
            <a:gdLst>
              <a:gd name="T0" fmla="*/ 0 w 1020"/>
              <a:gd name="T1" fmla="*/ 0 h 1305"/>
              <a:gd name="T2" fmla="*/ 2147483647 w 1020"/>
              <a:gd name="T3" fmla="*/ 2147483647 h 1305"/>
              <a:gd name="T4" fmla="*/ 2147483647 w 1020"/>
              <a:gd name="T5" fmla="*/ 2147483647 h 1305"/>
              <a:gd name="T6" fmla="*/ 2147483647 w 1020"/>
              <a:gd name="T7" fmla="*/ 0 h 1305"/>
              <a:gd name="T8" fmla="*/ 0 w 1020"/>
              <a:gd name="T9" fmla="*/ 0 h 13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0" h="1305">
                <a:moveTo>
                  <a:pt x="0" y="0"/>
                </a:moveTo>
                <a:lnTo>
                  <a:pt x="567" y="1305"/>
                </a:lnTo>
                <a:lnTo>
                  <a:pt x="1020" y="1164"/>
                </a:lnTo>
                <a:lnTo>
                  <a:pt x="1020" y="0"/>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8" name="Freeform 302"/>
          <p:cNvSpPr>
            <a:spLocks/>
          </p:cNvSpPr>
          <p:nvPr/>
        </p:nvSpPr>
        <p:spPr bwMode="gray">
          <a:xfrm>
            <a:off x="11284002" y="6000750"/>
            <a:ext cx="908049" cy="865188"/>
          </a:xfrm>
          <a:custGeom>
            <a:avLst/>
            <a:gdLst>
              <a:gd name="T0" fmla="*/ 2147483647 w 429"/>
              <a:gd name="T1" fmla="*/ 0 h 542"/>
              <a:gd name="T2" fmla="*/ 0 w 429"/>
              <a:gd name="T3" fmla="*/ 2147483647 h 542"/>
              <a:gd name="T4" fmla="*/ 2147483647 w 429"/>
              <a:gd name="T5" fmla="*/ 2147483647 h 542"/>
              <a:gd name="T6" fmla="*/ 2147483647 w 429"/>
              <a:gd name="T7" fmla="*/ 2147483647 h 542"/>
              <a:gd name="T8" fmla="*/ 2147483647 w 429"/>
              <a:gd name="T9" fmla="*/ 0 h 5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542">
                <a:moveTo>
                  <a:pt x="429" y="0"/>
                </a:moveTo>
                <a:lnTo>
                  <a:pt x="0" y="129"/>
                </a:lnTo>
                <a:lnTo>
                  <a:pt x="180" y="542"/>
                </a:lnTo>
                <a:lnTo>
                  <a:pt x="429" y="540"/>
                </a:lnTo>
                <a:lnTo>
                  <a:pt x="429"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9" name="Text Box 14"/>
          <p:cNvSpPr txBox="1">
            <a:spLocks noChangeArrowheads="1"/>
          </p:cNvSpPr>
          <p:nvPr/>
        </p:nvSpPr>
        <p:spPr bwMode="gray">
          <a:xfrm>
            <a:off x="10642600" y="6407150"/>
            <a:ext cx="14224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sz="2100" b="0" i="1" smtClean="0">
                <a:solidFill>
                  <a:srgbClr val="D7181F"/>
                </a:solidFill>
                <a:latin typeface="Arial Black" pitchFamily="34" charset="0"/>
              </a:rPr>
              <a:t>LOGO</a:t>
            </a:r>
          </a:p>
        </p:txBody>
      </p:sp>
      <p:sp>
        <p:nvSpPr>
          <p:cNvPr id="10" name="Rectangle 304" descr="01"/>
          <p:cNvSpPr>
            <a:spLocks noChangeArrowheads="1"/>
          </p:cNvSpPr>
          <p:nvPr/>
        </p:nvSpPr>
        <p:spPr bwMode="gray">
          <a:xfrm>
            <a:off x="51" y="1801813"/>
            <a:ext cx="3867151" cy="2246312"/>
          </a:xfrm>
          <a:prstGeom prst="rect">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11" name="Rectangle 305"/>
          <p:cNvSpPr>
            <a:spLocks noChangeArrowheads="1"/>
          </p:cNvSpPr>
          <p:nvPr/>
        </p:nvSpPr>
        <p:spPr bwMode="gray">
          <a:xfrm>
            <a:off x="3860800" y="1797127"/>
            <a:ext cx="8348133" cy="2251075"/>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cs typeface="Arial" charset="0"/>
            </a:endParaRPr>
          </a:p>
        </p:txBody>
      </p:sp>
      <p:pic>
        <p:nvPicPr>
          <p:cNvPr id="12" name="Picture 306"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7602" y="4143375"/>
            <a:ext cx="29845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296"/>
          <p:cNvSpPr>
            <a:spLocks/>
          </p:cNvSpPr>
          <p:nvPr/>
        </p:nvSpPr>
        <p:spPr bwMode="gray">
          <a:xfrm>
            <a:off x="1331436" y="-9525"/>
            <a:ext cx="1873249" cy="1038225"/>
          </a:xfrm>
          <a:custGeom>
            <a:avLst/>
            <a:gdLst>
              <a:gd name="T0" fmla="*/ 0 w 885"/>
              <a:gd name="T1" fmla="*/ 0 h 654"/>
              <a:gd name="T2" fmla="*/ 2147483647 w 885"/>
              <a:gd name="T3" fmla="*/ 2147483647 h 654"/>
              <a:gd name="T4" fmla="*/ 2147483647 w 885"/>
              <a:gd name="T5" fmla="*/ 2147483647 h 654"/>
              <a:gd name="T6" fmla="*/ 2147483647 w 885"/>
              <a:gd name="T7" fmla="*/ 2147483647 h 654"/>
              <a:gd name="T8" fmla="*/ 0 w 885"/>
              <a:gd name="T9" fmla="*/ 0 h 6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5" h="654">
                <a:moveTo>
                  <a:pt x="0" y="0"/>
                </a:moveTo>
                <a:lnTo>
                  <a:pt x="181" y="654"/>
                </a:lnTo>
                <a:lnTo>
                  <a:pt x="885" y="368"/>
                </a:lnTo>
                <a:lnTo>
                  <a:pt x="742" y="3"/>
                </a:lnTo>
                <a:lnTo>
                  <a:pt x="0"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3075" name="Rectangle 3"/>
          <p:cNvSpPr>
            <a:spLocks noGrp="1" noChangeArrowheads="1"/>
          </p:cNvSpPr>
          <p:nvPr>
            <p:ph type="subTitle" idx="1"/>
          </p:nvPr>
        </p:nvSpPr>
        <p:spPr bwMode="gray">
          <a:xfrm>
            <a:off x="2641600" y="6172200"/>
            <a:ext cx="6197600" cy="381000"/>
          </a:xfrm>
          <a:extLs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marL="0" indent="0" algn="ctr">
              <a:buFont typeface="Wingdings" pitchFamily="2" charset="2"/>
              <a:buNone/>
              <a:defRPr sz="2000">
                <a:solidFill>
                  <a:srgbClr val="000000"/>
                </a:solidFill>
              </a:defRPr>
            </a:lvl1pPr>
          </a:lstStyle>
          <a:p>
            <a:pPr lvl="0"/>
            <a:r>
              <a:rPr lang="en-US" noProof="0" smtClean="0"/>
              <a:t>Click to edit Master subtitle style</a:t>
            </a:r>
          </a:p>
        </p:txBody>
      </p:sp>
      <p:sp>
        <p:nvSpPr>
          <p:cNvPr id="3074" name="Rectangle 2"/>
          <p:cNvSpPr>
            <a:spLocks noGrp="1" noChangeArrowheads="1"/>
          </p:cNvSpPr>
          <p:nvPr>
            <p:ph type="ctrTitle"/>
          </p:nvPr>
        </p:nvSpPr>
        <p:spPr>
          <a:xfrm>
            <a:off x="1727200" y="1066800"/>
            <a:ext cx="9144000" cy="609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algn="ctr">
              <a:defRPr sz="3600" b="1"/>
            </a:lvl1pPr>
          </a:lstStyle>
          <a:p>
            <a:pPr lvl="0"/>
            <a:r>
              <a:rPr lang="en-US" noProof="0" smtClean="0"/>
              <a:t>Click to edit Master title style</a:t>
            </a:r>
          </a:p>
        </p:txBody>
      </p:sp>
      <p:sp>
        <p:nvSpPr>
          <p:cNvPr id="14" name="Rectangle 6"/>
          <p:cNvSpPr>
            <a:spLocks noGrp="1" noChangeArrowheads="1"/>
          </p:cNvSpPr>
          <p:nvPr>
            <p:ph type="sldNum" sz="quarter" idx="10"/>
          </p:nvPr>
        </p:nvSpPr>
        <p:spPr>
          <a:xfrm>
            <a:off x="6299200" y="6553277"/>
            <a:ext cx="508000" cy="244475"/>
          </a:xfrm>
        </p:spPr>
        <p:txBody>
          <a:bodyPr/>
          <a:lstStyle>
            <a:lvl1pPr eaLnBrk="0" hangingPunct="0">
              <a:defRPr sz="1200" b="1">
                <a:solidFill>
                  <a:srgbClr val="000000"/>
                </a:solidFill>
                <a:latin typeface="Arial" pitchFamily="34" charset="0"/>
                <a:cs typeface="Arial" pitchFamily="34" charset="0"/>
              </a:defRPr>
            </a:lvl1pPr>
          </a:lstStyle>
          <a:p>
            <a:pPr>
              <a:defRPr/>
            </a:pPr>
            <a:fld id="{5CB327D8-6C63-46ED-910E-E2972D0E0AA2}" type="slidenum">
              <a:rPr lang="en-US"/>
              <a:pPr>
                <a:defRPr/>
              </a:pPr>
              <a:t>‹#›</a:t>
            </a:fld>
            <a:endParaRPr lang="en-US"/>
          </a:p>
        </p:txBody>
      </p:sp>
      <p:sp>
        <p:nvSpPr>
          <p:cNvPr id="15" name="Rectangle 5"/>
          <p:cNvSpPr>
            <a:spLocks noGrp="1" noChangeArrowheads="1"/>
          </p:cNvSpPr>
          <p:nvPr>
            <p:ph type="ftr" sz="quarter" idx="11"/>
          </p:nvPr>
        </p:nvSpPr>
        <p:spPr>
          <a:xfrm>
            <a:off x="203200" y="6537402"/>
            <a:ext cx="2844800" cy="244475"/>
          </a:xfrm>
        </p:spPr>
        <p:txBody>
          <a:bodyPr/>
          <a:lstStyle>
            <a:lvl1pPr eaLnBrk="0" hangingPunct="0">
              <a:defRPr sz="2100" b="0" i="1">
                <a:solidFill>
                  <a:srgbClr val="000000"/>
                </a:solidFill>
                <a:latin typeface="Arial Black"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91888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000"/>
                            </p:stCondLst>
                            <p:childTnLst>
                              <p:par>
                                <p:cTn id="29" presetID="3" presetClass="entr" presetSubtype="5" fill="hold" nodeType="after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blinds(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3" grpId="0" animBg="1"/>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4FAB668-3483-413B-9CB6-C50BC59651C6}" type="slidenum">
              <a:rPr lang="en-US"/>
              <a:pPr>
                <a:defRPr/>
              </a:pPr>
              <a:t>‹#›</a:t>
            </a:fld>
            <a:endParaRPr lang="en-US"/>
          </a:p>
        </p:txBody>
      </p:sp>
    </p:spTree>
    <p:extLst>
      <p:ext uri="{BB962C8B-B14F-4D97-AF65-F5344CB8AC3E}">
        <p14:creationId xmlns:p14="http://schemas.microsoft.com/office/powerpoint/2010/main" val="3214716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2C64D4-BAAF-472E-A2CA-A060BB62D90C}" type="slidenum">
              <a:rPr lang="en-US"/>
              <a:pPr>
                <a:defRPr/>
              </a:pPr>
              <a:t>‹#›</a:t>
            </a:fld>
            <a:endParaRPr lang="en-US"/>
          </a:p>
        </p:txBody>
      </p:sp>
    </p:spTree>
    <p:extLst>
      <p:ext uri="{BB962C8B-B14F-4D97-AF65-F5344CB8AC3E}">
        <p14:creationId xmlns:p14="http://schemas.microsoft.com/office/powerpoint/2010/main" val="15252916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11"/>
            <a:ext cx="27432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711"/>
            <a:ext cx="80264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4B19F0-E2BD-4BD8-B1F5-B7CD844EB3DA}" type="slidenum">
              <a:rPr lang="en-US"/>
              <a:pPr>
                <a:defRPr/>
              </a:pPr>
              <a:t>‹#›</a:t>
            </a:fld>
            <a:endParaRPr lang="en-US"/>
          </a:p>
        </p:txBody>
      </p:sp>
    </p:spTree>
    <p:extLst>
      <p:ext uri="{BB962C8B-B14F-4D97-AF65-F5344CB8AC3E}">
        <p14:creationId xmlns:p14="http://schemas.microsoft.com/office/powerpoint/2010/main" val="31002585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11917" y="1600200"/>
            <a:ext cx="9116483"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grpSp>
      <p:sp>
        <p:nvSpPr>
          <p:cNvPr id="8204" name="Rectangle 12"/>
          <p:cNvSpPr>
            <a:spLocks noGrp="1" noChangeArrowheads="1"/>
          </p:cNvSpPr>
          <p:nvPr>
            <p:ph type="ctrTitle"/>
          </p:nvPr>
        </p:nvSpPr>
        <p:spPr>
          <a:xfrm>
            <a:off x="914400" y="1219245"/>
            <a:ext cx="10363200" cy="1933575"/>
          </a:xfrm>
        </p:spPr>
        <p:txBody>
          <a:bodyPr anchor="b"/>
          <a:lstStyle>
            <a:lvl1pPr algn="r">
              <a:defRPr sz="4400"/>
            </a:lvl1pPr>
          </a:lstStyle>
          <a:p>
            <a:pPr lvl="0"/>
            <a:r>
              <a:rPr lang="en-US" noProof="0" smtClean="0"/>
              <a:t>Click to edit Master title style</a:t>
            </a:r>
          </a:p>
        </p:txBody>
      </p:sp>
      <p:sp>
        <p:nvSpPr>
          <p:cNvPr id="8205" name="Rectangle 13"/>
          <p:cNvSpPr>
            <a:spLocks noGrp="1" noChangeArrowheads="1"/>
          </p:cNvSpPr>
          <p:nvPr>
            <p:ph type="subTitle" idx="1"/>
          </p:nvPr>
        </p:nvSpPr>
        <p:spPr>
          <a:xfrm>
            <a:off x="2743200" y="3505200"/>
            <a:ext cx="8534400" cy="1752600"/>
          </a:xfrm>
        </p:spPr>
        <p:txBody>
          <a:bodyPr/>
          <a:lstStyle>
            <a:lvl1pPr marL="0" indent="0" algn="r">
              <a:buFont typeface="Wingdings" pitchFamily="2" charset="2"/>
              <a:buNone/>
              <a:defRPr/>
            </a:lvl1pPr>
          </a:lstStyle>
          <a:p>
            <a:pPr lvl="0"/>
            <a:r>
              <a:rPr lang="en-US" noProof="0" smtClean="0"/>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A860045F-47F3-4B6B-A232-BF6237E33A47}" type="slidenum">
              <a:rPr lang="en-US"/>
              <a:pPr>
                <a:defRPr/>
              </a:pPr>
              <a:t>‹#›</a:t>
            </a:fld>
            <a:endParaRPr lang="en-US"/>
          </a:p>
        </p:txBody>
      </p:sp>
    </p:spTree>
    <p:extLst>
      <p:ext uri="{BB962C8B-B14F-4D97-AF65-F5344CB8AC3E}">
        <p14:creationId xmlns:p14="http://schemas.microsoft.com/office/powerpoint/2010/main" val="42650787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359057-721B-484E-82F4-D040AFA39BF8}" type="slidenum">
              <a:rPr lang="en-US"/>
              <a:pPr>
                <a:defRPr/>
              </a:pPr>
              <a:t>‹#›</a:t>
            </a:fld>
            <a:endParaRPr lang="en-US"/>
          </a:p>
        </p:txBody>
      </p:sp>
    </p:spTree>
    <p:extLst>
      <p:ext uri="{BB962C8B-B14F-4D97-AF65-F5344CB8AC3E}">
        <p14:creationId xmlns:p14="http://schemas.microsoft.com/office/powerpoint/2010/main" val="19249721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A6A358-50C1-4043-85B2-2AEF57D602C2}" type="slidenum">
              <a:rPr lang="en-US"/>
              <a:pPr>
                <a:defRPr/>
              </a:pPr>
              <a:t>‹#›</a:t>
            </a:fld>
            <a:endParaRPr lang="en-US"/>
          </a:p>
        </p:txBody>
      </p:sp>
    </p:spTree>
    <p:extLst>
      <p:ext uri="{BB962C8B-B14F-4D97-AF65-F5344CB8AC3E}">
        <p14:creationId xmlns:p14="http://schemas.microsoft.com/office/powerpoint/2010/main" val="14133610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DEA8D1A-23EB-4B62-B4A8-36036D1E5C0D}" type="slidenum">
              <a:rPr lang="en-US"/>
              <a:pPr>
                <a:defRPr/>
              </a:pPr>
              <a:t>‹#›</a:t>
            </a:fld>
            <a:endParaRPr lang="en-US"/>
          </a:p>
        </p:txBody>
      </p:sp>
    </p:spTree>
    <p:extLst>
      <p:ext uri="{BB962C8B-B14F-4D97-AF65-F5344CB8AC3E}">
        <p14:creationId xmlns:p14="http://schemas.microsoft.com/office/powerpoint/2010/main" val="21659461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9D75BA6D-C391-42BD-8C15-BE6CDFA13464}" type="slidenum">
              <a:rPr lang="en-US"/>
              <a:pPr>
                <a:defRPr/>
              </a:pPr>
              <a:t>‹#›</a:t>
            </a:fld>
            <a:endParaRPr lang="en-US"/>
          </a:p>
        </p:txBody>
      </p:sp>
    </p:spTree>
    <p:extLst>
      <p:ext uri="{BB962C8B-B14F-4D97-AF65-F5344CB8AC3E}">
        <p14:creationId xmlns:p14="http://schemas.microsoft.com/office/powerpoint/2010/main" val="31325034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082C21B-FC9D-4C7E-860D-783C5EAB7708}" type="slidenum">
              <a:rPr lang="en-US"/>
              <a:pPr>
                <a:defRPr/>
              </a:pPr>
              <a:t>‹#›</a:t>
            </a:fld>
            <a:endParaRPr lang="en-US"/>
          </a:p>
        </p:txBody>
      </p:sp>
    </p:spTree>
    <p:extLst>
      <p:ext uri="{BB962C8B-B14F-4D97-AF65-F5344CB8AC3E}">
        <p14:creationId xmlns:p14="http://schemas.microsoft.com/office/powerpoint/2010/main" val="28680660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9AB65038-41FB-4086-A880-DBC9E20B74EB}" type="slidenum">
              <a:rPr lang="en-US"/>
              <a:pPr>
                <a:defRPr/>
              </a:pPr>
              <a:t>‹#›</a:t>
            </a:fld>
            <a:endParaRPr lang="en-US"/>
          </a:p>
        </p:txBody>
      </p:sp>
    </p:spTree>
    <p:extLst>
      <p:ext uri="{BB962C8B-B14F-4D97-AF65-F5344CB8AC3E}">
        <p14:creationId xmlns:p14="http://schemas.microsoft.com/office/powerpoint/2010/main" val="3619234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0929564D-A833-4128-9AA2-53034E2E9EEB}"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89131668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9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B0B51E8-6843-47D6-9438-B711510013AE}" type="slidenum">
              <a:rPr lang="en-US"/>
              <a:pPr>
                <a:defRPr/>
              </a:pPr>
              <a:t>‹#›</a:t>
            </a:fld>
            <a:endParaRPr lang="en-US"/>
          </a:p>
        </p:txBody>
      </p:sp>
    </p:spTree>
    <p:extLst>
      <p:ext uri="{BB962C8B-B14F-4D97-AF65-F5344CB8AC3E}">
        <p14:creationId xmlns:p14="http://schemas.microsoft.com/office/powerpoint/2010/main" val="11852152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46F5074-3C09-4C80-BE87-7F14D4145983}" type="slidenum">
              <a:rPr lang="en-US"/>
              <a:pPr>
                <a:defRPr/>
              </a:pPr>
              <a:t>‹#›</a:t>
            </a:fld>
            <a:endParaRPr lang="en-US"/>
          </a:p>
        </p:txBody>
      </p:sp>
    </p:spTree>
    <p:extLst>
      <p:ext uri="{BB962C8B-B14F-4D97-AF65-F5344CB8AC3E}">
        <p14:creationId xmlns:p14="http://schemas.microsoft.com/office/powerpoint/2010/main" val="6318430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02B7BF-9585-412E-9D0D-4E83B42EC747}" type="slidenum">
              <a:rPr lang="en-US"/>
              <a:pPr>
                <a:defRPr/>
              </a:pPr>
              <a:t>‹#›</a:t>
            </a:fld>
            <a:endParaRPr lang="en-US"/>
          </a:p>
        </p:txBody>
      </p:sp>
    </p:spTree>
    <p:extLst>
      <p:ext uri="{BB962C8B-B14F-4D97-AF65-F5344CB8AC3E}">
        <p14:creationId xmlns:p14="http://schemas.microsoft.com/office/powerpoint/2010/main" val="39349929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83"/>
            <a:ext cx="27432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83"/>
            <a:ext cx="80264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1BED58-1148-4E7C-8B86-F1EECF459DC2}" type="slidenum">
              <a:rPr lang="en-US"/>
              <a:pPr>
                <a:defRPr/>
              </a:pPr>
              <a:t>‹#›</a:t>
            </a:fld>
            <a:endParaRPr lang="en-US"/>
          </a:p>
        </p:txBody>
      </p:sp>
    </p:spTree>
    <p:extLst>
      <p:ext uri="{BB962C8B-B14F-4D97-AF65-F5344CB8AC3E}">
        <p14:creationId xmlns:p14="http://schemas.microsoft.com/office/powerpoint/2010/main" val="36162887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11917" y="1600200"/>
            <a:ext cx="9116483"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grpSp>
      <p:sp>
        <p:nvSpPr>
          <p:cNvPr id="8204" name="Rectangle 12"/>
          <p:cNvSpPr>
            <a:spLocks noGrp="1" noChangeArrowheads="1"/>
          </p:cNvSpPr>
          <p:nvPr>
            <p:ph type="ctrTitle"/>
          </p:nvPr>
        </p:nvSpPr>
        <p:spPr>
          <a:xfrm>
            <a:off x="914400" y="1219233"/>
            <a:ext cx="10363200" cy="1933575"/>
          </a:xfrm>
        </p:spPr>
        <p:txBody>
          <a:bodyPr anchor="b"/>
          <a:lstStyle>
            <a:lvl1pPr algn="r">
              <a:defRPr sz="4400"/>
            </a:lvl1pPr>
          </a:lstStyle>
          <a:p>
            <a:pPr lvl="0"/>
            <a:r>
              <a:rPr lang="en-US" noProof="0" smtClean="0"/>
              <a:t>Click to edit Master title style</a:t>
            </a:r>
          </a:p>
        </p:txBody>
      </p:sp>
      <p:sp>
        <p:nvSpPr>
          <p:cNvPr id="8205" name="Rectangle 13"/>
          <p:cNvSpPr>
            <a:spLocks noGrp="1" noChangeArrowheads="1"/>
          </p:cNvSpPr>
          <p:nvPr>
            <p:ph type="subTitle" idx="1"/>
          </p:nvPr>
        </p:nvSpPr>
        <p:spPr>
          <a:xfrm>
            <a:off x="2743200" y="3505200"/>
            <a:ext cx="8534400" cy="1752600"/>
          </a:xfrm>
        </p:spPr>
        <p:txBody>
          <a:bodyPr/>
          <a:lstStyle>
            <a:lvl1pPr marL="0" indent="0" algn="r">
              <a:buFont typeface="Wingdings" pitchFamily="2" charset="2"/>
              <a:buNone/>
              <a:defRPr/>
            </a:lvl1pPr>
          </a:lstStyle>
          <a:p>
            <a:pPr lvl="0"/>
            <a:r>
              <a:rPr lang="en-US" noProof="0" smtClean="0"/>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53821105-E397-476D-93FF-926A5256911B}" type="slidenum">
              <a:rPr lang="en-US"/>
              <a:pPr>
                <a:defRPr/>
              </a:pPr>
              <a:t>‹#›</a:t>
            </a:fld>
            <a:endParaRPr lang="en-US"/>
          </a:p>
        </p:txBody>
      </p:sp>
    </p:spTree>
    <p:extLst>
      <p:ext uri="{BB962C8B-B14F-4D97-AF65-F5344CB8AC3E}">
        <p14:creationId xmlns:p14="http://schemas.microsoft.com/office/powerpoint/2010/main" val="18051602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61623B-5F29-43BC-96BB-9B3867424091}" type="slidenum">
              <a:rPr lang="en-US"/>
              <a:pPr>
                <a:defRPr/>
              </a:pPr>
              <a:t>‹#›</a:t>
            </a:fld>
            <a:endParaRPr lang="en-US"/>
          </a:p>
        </p:txBody>
      </p:sp>
    </p:spTree>
    <p:extLst>
      <p:ext uri="{BB962C8B-B14F-4D97-AF65-F5344CB8AC3E}">
        <p14:creationId xmlns:p14="http://schemas.microsoft.com/office/powerpoint/2010/main" val="20008496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F7D72E-F84F-46C9-9FCF-69B0E319C7D8}" type="slidenum">
              <a:rPr lang="en-US"/>
              <a:pPr>
                <a:defRPr/>
              </a:pPr>
              <a:t>‹#›</a:t>
            </a:fld>
            <a:endParaRPr lang="en-US"/>
          </a:p>
        </p:txBody>
      </p:sp>
    </p:spTree>
    <p:extLst>
      <p:ext uri="{BB962C8B-B14F-4D97-AF65-F5344CB8AC3E}">
        <p14:creationId xmlns:p14="http://schemas.microsoft.com/office/powerpoint/2010/main" val="5564165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0312DB0-16C3-4EEF-ADBD-2054766DCEB1}" type="slidenum">
              <a:rPr lang="en-US"/>
              <a:pPr>
                <a:defRPr/>
              </a:pPr>
              <a:t>‹#›</a:t>
            </a:fld>
            <a:endParaRPr lang="en-US"/>
          </a:p>
        </p:txBody>
      </p:sp>
    </p:spTree>
    <p:extLst>
      <p:ext uri="{BB962C8B-B14F-4D97-AF65-F5344CB8AC3E}">
        <p14:creationId xmlns:p14="http://schemas.microsoft.com/office/powerpoint/2010/main" val="14726480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2D8A0F63-9537-41C2-97CE-7774CD1AC608}" type="slidenum">
              <a:rPr lang="en-US"/>
              <a:pPr>
                <a:defRPr/>
              </a:pPr>
              <a:t>‹#›</a:t>
            </a:fld>
            <a:endParaRPr lang="en-US"/>
          </a:p>
        </p:txBody>
      </p:sp>
    </p:spTree>
    <p:extLst>
      <p:ext uri="{BB962C8B-B14F-4D97-AF65-F5344CB8AC3E}">
        <p14:creationId xmlns:p14="http://schemas.microsoft.com/office/powerpoint/2010/main" val="42196009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3915293-FBE5-4FE6-A9E9-F7699DC55350}" type="slidenum">
              <a:rPr lang="en-US"/>
              <a:pPr>
                <a:defRPr/>
              </a:pPr>
              <a:t>‹#›</a:t>
            </a:fld>
            <a:endParaRPr lang="en-US"/>
          </a:p>
        </p:txBody>
      </p:sp>
    </p:spTree>
    <p:extLst>
      <p:ext uri="{BB962C8B-B14F-4D97-AF65-F5344CB8AC3E}">
        <p14:creationId xmlns:p14="http://schemas.microsoft.com/office/powerpoint/2010/main" val="3838378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8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92B5A3A9-C5F3-43F6-9BD5-195BA2AF2C31}"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4255794243"/>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ED125E48-322C-4B14-807F-EB122AFDF07D}" type="slidenum">
              <a:rPr lang="en-US"/>
              <a:pPr>
                <a:defRPr/>
              </a:pPr>
              <a:t>‹#›</a:t>
            </a:fld>
            <a:endParaRPr lang="en-US"/>
          </a:p>
        </p:txBody>
      </p:sp>
    </p:spTree>
    <p:extLst>
      <p:ext uri="{BB962C8B-B14F-4D97-AF65-F5344CB8AC3E}">
        <p14:creationId xmlns:p14="http://schemas.microsoft.com/office/powerpoint/2010/main" val="25512095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7CF2E7C-FC9A-4B5C-9AC4-14513766539C}" type="slidenum">
              <a:rPr lang="en-US"/>
              <a:pPr>
                <a:defRPr/>
              </a:pPr>
              <a:t>‹#›</a:t>
            </a:fld>
            <a:endParaRPr lang="en-US"/>
          </a:p>
        </p:txBody>
      </p:sp>
    </p:spTree>
    <p:extLst>
      <p:ext uri="{BB962C8B-B14F-4D97-AF65-F5344CB8AC3E}">
        <p14:creationId xmlns:p14="http://schemas.microsoft.com/office/powerpoint/2010/main" val="9354085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6A70F95-6391-415F-8C11-C1C6A118475C}" type="slidenum">
              <a:rPr lang="en-US"/>
              <a:pPr>
                <a:defRPr/>
              </a:pPr>
              <a:t>‹#›</a:t>
            </a:fld>
            <a:endParaRPr lang="en-US"/>
          </a:p>
        </p:txBody>
      </p:sp>
    </p:spTree>
    <p:extLst>
      <p:ext uri="{BB962C8B-B14F-4D97-AF65-F5344CB8AC3E}">
        <p14:creationId xmlns:p14="http://schemas.microsoft.com/office/powerpoint/2010/main" val="42158576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5842BC-611B-461D-94A0-2F3D06970A6B}" type="slidenum">
              <a:rPr lang="en-US"/>
              <a:pPr>
                <a:defRPr/>
              </a:pPr>
              <a:t>‹#›</a:t>
            </a:fld>
            <a:endParaRPr lang="en-US"/>
          </a:p>
        </p:txBody>
      </p:sp>
    </p:spTree>
    <p:extLst>
      <p:ext uri="{BB962C8B-B14F-4D97-AF65-F5344CB8AC3E}">
        <p14:creationId xmlns:p14="http://schemas.microsoft.com/office/powerpoint/2010/main" val="26181228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1"/>
            <a:ext cx="27432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71"/>
            <a:ext cx="80264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DCFD02-890C-4E93-B957-FE267080C8C5}" type="slidenum">
              <a:rPr lang="en-US"/>
              <a:pPr>
                <a:defRPr/>
              </a:pPr>
              <a:t>‹#›</a:t>
            </a:fld>
            <a:endParaRPr lang="en-US"/>
          </a:p>
        </p:txBody>
      </p:sp>
    </p:spTree>
    <p:extLst>
      <p:ext uri="{BB962C8B-B14F-4D97-AF65-F5344CB8AC3E}">
        <p14:creationId xmlns:p14="http://schemas.microsoft.com/office/powerpoint/2010/main" val="3800158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11917" y="1600200"/>
            <a:ext cx="9116483"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grpSp>
      <p:sp>
        <p:nvSpPr>
          <p:cNvPr id="8204" name="Rectangle 12"/>
          <p:cNvSpPr>
            <a:spLocks noGrp="1" noChangeArrowheads="1"/>
          </p:cNvSpPr>
          <p:nvPr>
            <p:ph type="ctrTitle"/>
          </p:nvPr>
        </p:nvSpPr>
        <p:spPr>
          <a:xfrm>
            <a:off x="914400" y="1219219"/>
            <a:ext cx="10363200" cy="1933575"/>
          </a:xfrm>
        </p:spPr>
        <p:txBody>
          <a:bodyPr anchor="b"/>
          <a:lstStyle>
            <a:lvl1pPr algn="r">
              <a:defRPr sz="4400"/>
            </a:lvl1pPr>
          </a:lstStyle>
          <a:p>
            <a:pPr lvl="0"/>
            <a:r>
              <a:rPr lang="en-US" noProof="0" smtClean="0"/>
              <a:t>Click to edit Master title style</a:t>
            </a:r>
          </a:p>
        </p:txBody>
      </p:sp>
      <p:sp>
        <p:nvSpPr>
          <p:cNvPr id="8205" name="Rectangle 13"/>
          <p:cNvSpPr>
            <a:spLocks noGrp="1" noChangeArrowheads="1"/>
          </p:cNvSpPr>
          <p:nvPr>
            <p:ph type="subTitle" idx="1"/>
          </p:nvPr>
        </p:nvSpPr>
        <p:spPr>
          <a:xfrm>
            <a:off x="2743200" y="3505200"/>
            <a:ext cx="8534400" cy="1752600"/>
          </a:xfrm>
        </p:spPr>
        <p:txBody>
          <a:bodyPr/>
          <a:lstStyle>
            <a:lvl1pPr marL="0" indent="0" algn="r">
              <a:buFont typeface="Wingdings" pitchFamily="2" charset="2"/>
              <a:buNone/>
              <a:defRPr/>
            </a:lvl1pPr>
          </a:lstStyle>
          <a:p>
            <a:pPr lvl="0"/>
            <a:r>
              <a:rPr lang="en-US" noProof="0" smtClean="0"/>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5783C22C-92AA-4874-8D15-C84FC4B507BC}" type="slidenum">
              <a:rPr lang="en-US"/>
              <a:pPr>
                <a:defRPr/>
              </a:pPr>
              <a:t>‹#›</a:t>
            </a:fld>
            <a:endParaRPr lang="en-US"/>
          </a:p>
        </p:txBody>
      </p:sp>
    </p:spTree>
    <p:extLst>
      <p:ext uri="{BB962C8B-B14F-4D97-AF65-F5344CB8AC3E}">
        <p14:creationId xmlns:p14="http://schemas.microsoft.com/office/powerpoint/2010/main" val="33643584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C678E6-0B76-4782-B76E-72BDF7E133D1}" type="slidenum">
              <a:rPr lang="en-US"/>
              <a:pPr>
                <a:defRPr/>
              </a:pPr>
              <a:t>‹#›</a:t>
            </a:fld>
            <a:endParaRPr lang="en-US"/>
          </a:p>
        </p:txBody>
      </p:sp>
    </p:spTree>
    <p:extLst>
      <p:ext uri="{BB962C8B-B14F-4D97-AF65-F5344CB8AC3E}">
        <p14:creationId xmlns:p14="http://schemas.microsoft.com/office/powerpoint/2010/main" val="34231032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F7CA5B-CD52-4894-B86D-8D3F1A596DCE}" type="slidenum">
              <a:rPr lang="en-US"/>
              <a:pPr>
                <a:defRPr/>
              </a:pPr>
              <a:t>‹#›</a:t>
            </a:fld>
            <a:endParaRPr lang="en-US"/>
          </a:p>
        </p:txBody>
      </p:sp>
    </p:spTree>
    <p:extLst>
      <p:ext uri="{BB962C8B-B14F-4D97-AF65-F5344CB8AC3E}">
        <p14:creationId xmlns:p14="http://schemas.microsoft.com/office/powerpoint/2010/main" val="706685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3A315F3-0565-442F-8956-844BC7240CE0}" type="slidenum">
              <a:rPr lang="en-US"/>
              <a:pPr>
                <a:defRPr/>
              </a:pPr>
              <a:t>‹#›</a:t>
            </a:fld>
            <a:endParaRPr lang="en-US"/>
          </a:p>
        </p:txBody>
      </p:sp>
    </p:spTree>
    <p:extLst>
      <p:ext uri="{BB962C8B-B14F-4D97-AF65-F5344CB8AC3E}">
        <p14:creationId xmlns:p14="http://schemas.microsoft.com/office/powerpoint/2010/main" val="25933523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4B9BE059-FC20-455C-8A2C-CE3668F987E3}" type="slidenum">
              <a:rPr lang="en-US"/>
              <a:pPr>
                <a:defRPr/>
              </a:pPr>
              <a:t>‹#›</a:t>
            </a:fld>
            <a:endParaRPr lang="en-US"/>
          </a:p>
        </p:txBody>
      </p:sp>
    </p:spTree>
    <p:extLst>
      <p:ext uri="{BB962C8B-B14F-4D97-AF65-F5344CB8AC3E}">
        <p14:creationId xmlns:p14="http://schemas.microsoft.com/office/powerpoint/2010/main" val="3212874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553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45200" y="1066800"/>
            <a:ext cx="553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0EF2AA8D-4B0C-4CEF-BA09-88464C3D933D}" type="slidenum">
              <a:rPr lang="en-US"/>
              <a:pPr>
                <a:defRPr/>
              </a:pPr>
              <a:t>‹#›</a:t>
            </a:fld>
            <a:endParaRPr lang="en-US"/>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951075852"/>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DC85E95-73C6-4AA0-BBF2-2D7B3FF2632C}" type="slidenum">
              <a:rPr lang="en-US"/>
              <a:pPr>
                <a:defRPr/>
              </a:pPr>
              <a:t>‹#›</a:t>
            </a:fld>
            <a:endParaRPr lang="en-US"/>
          </a:p>
        </p:txBody>
      </p:sp>
    </p:spTree>
    <p:extLst>
      <p:ext uri="{BB962C8B-B14F-4D97-AF65-F5344CB8AC3E}">
        <p14:creationId xmlns:p14="http://schemas.microsoft.com/office/powerpoint/2010/main" val="22848156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9D0E6F0-455C-452E-95AA-07CD3859616F}" type="slidenum">
              <a:rPr lang="en-US"/>
              <a:pPr>
                <a:defRPr/>
              </a:pPr>
              <a:t>‹#›</a:t>
            </a:fld>
            <a:endParaRPr lang="en-US"/>
          </a:p>
        </p:txBody>
      </p:sp>
    </p:spTree>
    <p:extLst>
      <p:ext uri="{BB962C8B-B14F-4D97-AF65-F5344CB8AC3E}">
        <p14:creationId xmlns:p14="http://schemas.microsoft.com/office/powerpoint/2010/main" val="482069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6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48815C4-654A-419F-9E35-3997708C2975}" type="slidenum">
              <a:rPr lang="en-US"/>
              <a:pPr>
                <a:defRPr/>
              </a:pPr>
              <a:t>‹#›</a:t>
            </a:fld>
            <a:endParaRPr lang="en-US"/>
          </a:p>
        </p:txBody>
      </p:sp>
    </p:spTree>
    <p:extLst>
      <p:ext uri="{BB962C8B-B14F-4D97-AF65-F5344CB8AC3E}">
        <p14:creationId xmlns:p14="http://schemas.microsoft.com/office/powerpoint/2010/main" val="35417682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19608D4-C68B-46BE-ADDA-3FA181C0A26D}" type="slidenum">
              <a:rPr lang="en-US"/>
              <a:pPr>
                <a:defRPr/>
              </a:pPr>
              <a:t>‹#›</a:t>
            </a:fld>
            <a:endParaRPr lang="en-US"/>
          </a:p>
        </p:txBody>
      </p:sp>
    </p:spTree>
    <p:extLst>
      <p:ext uri="{BB962C8B-B14F-4D97-AF65-F5344CB8AC3E}">
        <p14:creationId xmlns:p14="http://schemas.microsoft.com/office/powerpoint/2010/main" val="41167085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0DA497-3C41-40F4-A34D-E89AA272F7A4}" type="slidenum">
              <a:rPr lang="en-US"/>
              <a:pPr>
                <a:defRPr/>
              </a:pPr>
              <a:t>‹#›</a:t>
            </a:fld>
            <a:endParaRPr lang="en-US"/>
          </a:p>
        </p:txBody>
      </p:sp>
    </p:spTree>
    <p:extLst>
      <p:ext uri="{BB962C8B-B14F-4D97-AF65-F5344CB8AC3E}">
        <p14:creationId xmlns:p14="http://schemas.microsoft.com/office/powerpoint/2010/main" val="28509323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7"/>
            <a:ext cx="27432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57"/>
            <a:ext cx="80264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3AFDBB-895D-4DB8-8E7C-BC901F90E679}" type="slidenum">
              <a:rPr lang="en-US"/>
              <a:pPr>
                <a:defRPr/>
              </a:pPr>
              <a:t>‹#›</a:t>
            </a:fld>
            <a:endParaRPr lang="en-US"/>
          </a:p>
        </p:txBody>
      </p:sp>
    </p:spTree>
    <p:extLst>
      <p:ext uri="{BB962C8B-B14F-4D97-AF65-F5344CB8AC3E}">
        <p14:creationId xmlns:p14="http://schemas.microsoft.com/office/powerpoint/2010/main" val="35871663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10.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11.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12.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5.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6.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7.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8.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9.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882"/>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46" tIns="19172" rIns="38346" bIns="19172" anchor="ctr"/>
          <a:lstStyle/>
          <a:p>
            <a:pPr algn="ctr" defTabSz="913050">
              <a:defRPr/>
            </a:pPr>
            <a:endParaRPr lang="en-US" sz="1900">
              <a:solidFill>
                <a:prstClr val="white"/>
              </a:solidFill>
            </a:endParaRPr>
          </a:p>
        </p:txBody>
      </p:sp>
    </p:spTree>
    <p:extLst>
      <p:ext uri="{BB962C8B-B14F-4D97-AF65-F5344CB8AC3E}">
        <p14:creationId xmlns:p14="http://schemas.microsoft.com/office/powerpoint/2010/main" val="2993759725"/>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txStyles>
    <p:titleStyle>
      <a:lvl1pPr algn="ctr" defTabSz="911946" rtl="0" eaLnBrk="0" fontAlgn="base" hangingPunct="0">
        <a:spcBef>
          <a:spcPct val="0"/>
        </a:spcBef>
        <a:spcAft>
          <a:spcPct val="0"/>
        </a:spcAft>
        <a:defRPr sz="4400" kern="1200">
          <a:solidFill>
            <a:schemeClr val="tx1"/>
          </a:solidFill>
          <a:latin typeface="+mj-lt"/>
          <a:ea typeface="+mj-ea"/>
          <a:cs typeface="+mj-cs"/>
        </a:defRPr>
      </a:lvl1pPr>
      <a:lvl2pPr algn="ctr" defTabSz="911946" rtl="0" eaLnBrk="0" fontAlgn="base" hangingPunct="0">
        <a:spcBef>
          <a:spcPct val="0"/>
        </a:spcBef>
        <a:spcAft>
          <a:spcPct val="0"/>
        </a:spcAft>
        <a:defRPr sz="4400">
          <a:solidFill>
            <a:schemeClr val="tx1"/>
          </a:solidFill>
          <a:latin typeface="Calibri" pitchFamily="34" charset="0"/>
        </a:defRPr>
      </a:lvl2pPr>
      <a:lvl3pPr algn="ctr" defTabSz="911946" rtl="0" eaLnBrk="0" fontAlgn="base" hangingPunct="0">
        <a:spcBef>
          <a:spcPct val="0"/>
        </a:spcBef>
        <a:spcAft>
          <a:spcPct val="0"/>
        </a:spcAft>
        <a:defRPr sz="4400">
          <a:solidFill>
            <a:schemeClr val="tx1"/>
          </a:solidFill>
          <a:latin typeface="Calibri" pitchFamily="34" charset="0"/>
        </a:defRPr>
      </a:lvl3pPr>
      <a:lvl4pPr algn="ctr" defTabSz="911946" rtl="0" eaLnBrk="0" fontAlgn="base" hangingPunct="0">
        <a:spcBef>
          <a:spcPct val="0"/>
        </a:spcBef>
        <a:spcAft>
          <a:spcPct val="0"/>
        </a:spcAft>
        <a:defRPr sz="4400">
          <a:solidFill>
            <a:schemeClr val="tx1"/>
          </a:solidFill>
          <a:latin typeface="Calibri" pitchFamily="34" charset="0"/>
        </a:defRPr>
      </a:lvl4pPr>
      <a:lvl5pPr algn="ctr" defTabSz="911946" rtl="0" eaLnBrk="0" fontAlgn="base" hangingPunct="0">
        <a:spcBef>
          <a:spcPct val="0"/>
        </a:spcBef>
        <a:spcAft>
          <a:spcPct val="0"/>
        </a:spcAft>
        <a:defRPr sz="4400">
          <a:solidFill>
            <a:schemeClr val="tx1"/>
          </a:solidFill>
          <a:latin typeface="Calibri" pitchFamily="34" charset="0"/>
        </a:defRPr>
      </a:lvl5pPr>
      <a:lvl6pPr marL="456770" algn="ctr" defTabSz="911946" rtl="0" fontAlgn="base">
        <a:spcBef>
          <a:spcPct val="0"/>
        </a:spcBef>
        <a:spcAft>
          <a:spcPct val="0"/>
        </a:spcAft>
        <a:defRPr sz="4400">
          <a:solidFill>
            <a:schemeClr val="tx1"/>
          </a:solidFill>
          <a:latin typeface="Calibri" pitchFamily="34" charset="0"/>
        </a:defRPr>
      </a:lvl6pPr>
      <a:lvl7pPr marL="913532" algn="ctr" defTabSz="911946" rtl="0" fontAlgn="base">
        <a:spcBef>
          <a:spcPct val="0"/>
        </a:spcBef>
        <a:spcAft>
          <a:spcPct val="0"/>
        </a:spcAft>
        <a:defRPr sz="4400">
          <a:solidFill>
            <a:schemeClr val="tx1"/>
          </a:solidFill>
          <a:latin typeface="Calibri" pitchFamily="34" charset="0"/>
        </a:defRPr>
      </a:lvl7pPr>
      <a:lvl8pPr marL="1370296" algn="ctr" defTabSz="911946" rtl="0" fontAlgn="base">
        <a:spcBef>
          <a:spcPct val="0"/>
        </a:spcBef>
        <a:spcAft>
          <a:spcPct val="0"/>
        </a:spcAft>
        <a:defRPr sz="4400">
          <a:solidFill>
            <a:schemeClr val="tx1"/>
          </a:solidFill>
          <a:latin typeface="Calibri" pitchFamily="34" charset="0"/>
        </a:defRPr>
      </a:lvl8pPr>
      <a:lvl9pPr marL="1827065" algn="ctr" defTabSz="911946" rtl="0" fontAlgn="base">
        <a:spcBef>
          <a:spcPct val="0"/>
        </a:spcBef>
        <a:spcAft>
          <a:spcPct val="0"/>
        </a:spcAft>
        <a:defRPr sz="4400">
          <a:solidFill>
            <a:schemeClr val="tx1"/>
          </a:solidFill>
          <a:latin typeface="Calibri" pitchFamily="34" charset="0"/>
        </a:defRPr>
      </a:lvl9pPr>
    </p:titleStyle>
    <p:bodyStyle>
      <a:lvl1pPr marL="340991" indent="-340991" algn="l" defTabSz="911946"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659" indent="-283891" algn="l" defTabSz="911946"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0331" indent="-226798" algn="l" defTabSz="911946"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7094" indent="-226798" algn="l" defTabSz="911946"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3863" indent="-226798" algn="l" defTabSz="911946"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0883"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11"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34"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59"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0" rtl="0" eaLnBrk="1" latinLnBrk="0" hangingPunct="1">
        <a:defRPr sz="1900" kern="1200">
          <a:solidFill>
            <a:schemeClr val="tx1"/>
          </a:solidFill>
          <a:latin typeface="+mn-lt"/>
          <a:ea typeface="+mn-ea"/>
          <a:cs typeface="+mn-cs"/>
        </a:defRPr>
      </a:lvl1pPr>
      <a:lvl2pPr marL="456527" algn="l" defTabSz="913050" rtl="0" eaLnBrk="1" latinLnBrk="0" hangingPunct="1">
        <a:defRPr sz="1900" kern="1200">
          <a:solidFill>
            <a:schemeClr val="tx1"/>
          </a:solidFill>
          <a:latin typeface="+mn-lt"/>
          <a:ea typeface="+mn-ea"/>
          <a:cs typeface="+mn-cs"/>
        </a:defRPr>
      </a:lvl2pPr>
      <a:lvl3pPr marL="913050" algn="l" defTabSz="913050" rtl="0" eaLnBrk="1" latinLnBrk="0" hangingPunct="1">
        <a:defRPr sz="1900" kern="1200">
          <a:solidFill>
            <a:schemeClr val="tx1"/>
          </a:solidFill>
          <a:latin typeface="+mn-lt"/>
          <a:ea typeface="+mn-ea"/>
          <a:cs typeface="+mn-cs"/>
        </a:defRPr>
      </a:lvl3pPr>
      <a:lvl4pPr marL="1369573" algn="l" defTabSz="913050" rtl="0" eaLnBrk="1" latinLnBrk="0" hangingPunct="1">
        <a:defRPr sz="1900" kern="1200">
          <a:solidFill>
            <a:schemeClr val="tx1"/>
          </a:solidFill>
          <a:latin typeface="+mn-lt"/>
          <a:ea typeface="+mn-ea"/>
          <a:cs typeface="+mn-cs"/>
        </a:defRPr>
      </a:lvl4pPr>
      <a:lvl5pPr marL="1826100" algn="l" defTabSz="913050" rtl="0" eaLnBrk="1" latinLnBrk="0" hangingPunct="1">
        <a:defRPr sz="1900" kern="1200">
          <a:solidFill>
            <a:schemeClr val="tx1"/>
          </a:solidFill>
          <a:latin typeface="+mn-lt"/>
          <a:ea typeface="+mn-ea"/>
          <a:cs typeface="+mn-cs"/>
        </a:defRPr>
      </a:lvl5pPr>
      <a:lvl6pPr marL="2282621" algn="l" defTabSz="913050" rtl="0" eaLnBrk="1" latinLnBrk="0" hangingPunct="1">
        <a:defRPr sz="1900" kern="1200">
          <a:solidFill>
            <a:schemeClr val="tx1"/>
          </a:solidFill>
          <a:latin typeface="+mn-lt"/>
          <a:ea typeface="+mn-ea"/>
          <a:cs typeface="+mn-cs"/>
        </a:defRPr>
      </a:lvl6pPr>
      <a:lvl7pPr marL="2739148" algn="l" defTabSz="913050" rtl="0" eaLnBrk="1" latinLnBrk="0" hangingPunct="1">
        <a:defRPr sz="1900" kern="1200">
          <a:solidFill>
            <a:schemeClr val="tx1"/>
          </a:solidFill>
          <a:latin typeface="+mn-lt"/>
          <a:ea typeface="+mn-ea"/>
          <a:cs typeface="+mn-cs"/>
        </a:defRPr>
      </a:lvl7pPr>
      <a:lvl8pPr marL="3195672" algn="l" defTabSz="913050" rtl="0" eaLnBrk="1" latinLnBrk="0" hangingPunct="1">
        <a:defRPr sz="1900" kern="1200">
          <a:solidFill>
            <a:schemeClr val="tx1"/>
          </a:solidFill>
          <a:latin typeface="+mn-lt"/>
          <a:ea typeface="+mn-ea"/>
          <a:cs typeface="+mn-cs"/>
        </a:defRPr>
      </a:lvl8pPr>
      <a:lvl9pPr marL="3652197" algn="l" defTabSz="913050"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1428781" y="304800"/>
            <a:ext cx="10153649" cy="1106488"/>
            <a:chOff x="675" y="192"/>
            <a:chExt cx="4797" cy="697"/>
          </a:xfrm>
        </p:grpSpPr>
        <p:sp>
          <p:nvSpPr>
            <p:cNvPr id="7176"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2"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3"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4"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7180"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grpSp>
      <p:sp>
        <p:nvSpPr>
          <p:cNvPr id="7171" name="Rectangle 8"/>
          <p:cNvSpPr>
            <a:spLocks noGrp="1" noChangeArrowheads="1"/>
          </p:cNvSpPr>
          <p:nvPr>
            <p:ph type="body" idx="1"/>
          </p:nvPr>
        </p:nvSpPr>
        <p:spPr bwMode="auto">
          <a:xfrm>
            <a:off x="609600" y="1600206"/>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7" name="Rectangle 9"/>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mn-lt"/>
              </a:defRPr>
            </a:lvl1pPr>
          </a:lstStyle>
          <a:p>
            <a:pPr fontAlgn="base">
              <a:spcBef>
                <a:spcPct val="0"/>
              </a:spcBef>
              <a:spcAft>
                <a:spcPct val="0"/>
              </a:spcAft>
              <a:defRPr/>
            </a:pPr>
            <a:endParaRPr lang="en-US"/>
          </a:p>
        </p:txBody>
      </p:sp>
      <p:sp>
        <p:nvSpPr>
          <p:cNvPr id="7178" name="Rectangle 10"/>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mn-lt"/>
              </a:defRPr>
            </a:lvl1pPr>
          </a:lstStyle>
          <a:p>
            <a:pPr fontAlgn="base">
              <a:spcBef>
                <a:spcPct val="0"/>
              </a:spcBef>
              <a:spcAft>
                <a:spcPct val="0"/>
              </a:spcAft>
              <a:defRPr/>
            </a:pPr>
            <a:endParaRPr lang="en-US"/>
          </a:p>
        </p:txBody>
      </p:sp>
      <p:sp>
        <p:nvSpPr>
          <p:cNvPr id="7179" name="Rectangle 11"/>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mn-lt"/>
              </a:defRPr>
            </a:lvl1pPr>
          </a:lstStyle>
          <a:p>
            <a:pPr fontAlgn="base">
              <a:spcBef>
                <a:spcPct val="0"/>
              </a:spcBef>
              <a:spcAft>
                <a:spcPct val="0"/>
              </a:spcAft>
              <a:defRPr/>
            </a:pPr>
            <a:fld id="{225AE4DD-71E8-4ED8-9295-F5926891ADAB}" type="slidenum">
              <a:rPr lang="en-US"/>
              <a:pPr fontAlgn="base">
                <a:spcBef>
                  <a:spcPct val="0"/>
                </a:spcBef>
                <a:spcAft>
                  <a:spcPct val="0"/>
                </a:spcAft>
                <a:defRPr/>
              </a:pPr>
              <a:t>‹#›</a:t>
            </a:fld>
            <a:endParaRPr lang="en-US"/>
          </a:p>
        </p:txBody>
      </p:sp>
      <p:sp>
        <p:nvSpPr>
          <p:cNvPr id="7175" name="Rectangle 1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199879220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1428773" y="304800"/>
            <a:ext cx="10153649" cy="1106488"/>
            <a:chOff x="675" y="192"/>
            <a:chExt cx="4797" cy="697"/>
          </a:xfrm>
        </p:grpSpPr>
        <p:sp>
          <p:nvSpPr>
            <p:cNvPr id="8200"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8201"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8202"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8203"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8204"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grpSp>
      <p:sp>
        <p:nvSpPr>
          <p:cNvPr id="8195" name="Rectangle 8"/>
          <p:cNvSpPr>
            <a:spLocks noGrp="1" noChangeArrowheads="1"/>
          </p:cNvSpPr>
          <p:nvPr>
            <p:ph type="body" idx="1"/>
          </p:nvPr>
        </p:nvSpPr>
        <p:spPr bwMode="auto">
          <a:xfrm>
            <a:off x="609600" y="1600206"/>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7" name="Rectangle 9"/>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mn-lt"/>
              </a:defRPr>
            </a:lvl1pPr>
          </a:lstStyle>
          <a:p>
            <a:pPr fontAlgn="base">
              <a:spcBef>
                <a:spcPct val="0"/>
              </a:spcBef>
              <a:spcAft>
                <a:spcPct val="0"/>
              </a:spcAft>
              <a:defRPr/>
            </a:pPr>
            <a:endParaRPr lang="en-US"/>
          </a:p>
        </p:txBody>
      </p:sp>
      <p:sp>
        <p:nvSpPr>
          <p:cNvPr id="7178" name="Rectangle 10"/>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mn-lt"/>
              </a:defRPr>
            </a:lvl1pPr>
          </a:lstStyle>
          <a:p>
            <a:pPr fontAlgn="base">
              <a:spcBef>
                <a:spcPct val="0"/>
              </a:spcBef>
              <a:spcAft>
                <a:spcPct val="0"/>
              </a:spcAft>
              <a:defRPr/>
            </a:pPr>
            <a:endParaRPr lang="en-US"/>
          </a:p>
        </p:txBody>
      </p:sp>
      <p:sp>
        <p:nvSpPr>
          <p:cNvPr id="7179" name="Rectangle 11"/>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mn-lt"/>
              </a:defRPr>
            </a:lvl1pPr>
          </a:lstStyle>
          <a:p>
            <a:pPr fontAlgn="base">
              <a:spcBef>
                <a:spcPct val="0"/>
              </a:spcBef>
              <a:spcAft>
                <a:spcPct val="0"/>
              </a:spcAft>
              <a:defRPr/>
            </a:pPr>
            <a:fld id="{82341702-F63D-40A9-A56C-66DECBCE7F09}" type="slidenum">
              <a:rPr lang="en-US"/>
              <a:pPr fontAlgn="base">
                <a:spcBef>
                  <a:spcPct val="0"/>
                </a:spcBef>
                <a:spcAft>
                  <a:spcPct val="0"/>
                </a:spcAft>
                <a:defRPr/>
              </a:pPr>
              <a:t>‹#›</a:t>
            </a:fld>
            <a:endParaRPr lang="en-US"/>
          </a:p>
        </p:txBody>
      </p:sp>
      <p:sp>
        <p:nvSpPr>
          <p:cNvPr id="8199" name="Rectangle 1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28495675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1428764" y="304800"/>
            <a:ext cx="10153649" cy="1106488"/>
            <a:chOff x="675" y="192"/>
            <a:chExt cx="4797" cy="697"/>
          </a:xfrm>
        </p:grpSpPr>
        <p:sp>
          <p:nvSpPr>
            <p:cNvPr id="10248"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10249"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10250"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10251"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10252"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grpSp>
      <p:sp>
        <p:nvSpPr>
          <p:cNvPr id="10243" name="Rectangle 8"/>
          <p:cNvSpPr>
            <a:spLocks noGrp="1" noChangeArrowheads="1"/>
          </p:cNvSpPr>
          <p:nvPr>
            <p:ph type="body" idx="1"/>
          </p:nvPr>
        </p:nvSpPr>
        <p:spPr bwMode="auto">
          <a:xfrm>
            <a:off x="609600" y="1600206"/>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7" name="Rectangle 9"/>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mn-lt"/>
              </a:defRPr>
            </a:lvl1pPr>
          </a:lstStyle>
          <a:p>
            <a:pPr fontAlgn="base">
              <a:spcBef>
                <a:spcPct val="0"/>
              </a:spcBef>
              <a:spcAft>
                <a:spcPct val="0"/>
              </a:spcAft>
              <a:defRPr/>
            </a:pPr>
            <a:endParaRPr lang="en-US"/>
          </a:p>
        </p:txBody>
      </p:sp>
      <p:sp>
        <p:nvSpPr>
          <p:cNvPr id="7178" name="Rectangle 10"/>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mn-lt"/>
              </a:defRPr>
            </a:lvl1pPr>
          </a:lstStyle>
          <a:p>
            <a:pPr fontAlgn="base">
              <a:spcBef>
                <a:spcPct val="0"/>
              </a:spcBef>
              <a:spcAft>
                <a:spcPct val="0"/>
              </a:spcAft>
              <a:defRPr/>
            </a:pPr>
            <a:endParaRPr lang="en-US"/>
          </a:p>
        </p:txBody>
      </p:sp>
      <p:sp>
        <p:nvSpPr>
          <p:cNvPr id="7179" name="Rectangle 11"/>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mn-lt"/>
              </a:defRPr>
            </a:lvl1pPr>
          </a:lstStyle>
          <a:p>
            <a:pPr fontAlgn="base">
              <a:spcBef>
                <a:spcPct val="0"/>
              </a:spcBef>
              <a:spcAft>
                <a:spcPct val="0"/>
              </a:spcAft>
              <a:defRPr/>
            </a:pPr>
            <a:fld id="{9163DA3F-DEE3-440C-B8F2-EA57AEBF18CB}" type="slidenum">
              <a:rPr lang="en-US"/>
              <a:pPr fontAlgn="base">
                <a:spcBef>
                  <a:spcPct val="0"/>
                </a:spcBef>
                <a:spcAft>
                  <a:spcPct val="0"/>
                </a:spcAft>
                <a:defRPr/>
              </a:pPr>
              <a:t>‹#›</a:t>
            </a:fld>
            <a:endParaRPr lang="en-US"/>
          </a:p>
        </p:txBody>
      </p:sp>
      <p:sp>
        <p:nvSpPr>
          <p:cNvPr id="10247" name="Rectangle 1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134184467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882"/>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82" tIns="19191" rIns="38382" bIns="19191" anchor="ctr"/>
          <a:lstStyle/>
          <a:p>
            <a:pPr algn="ctr" defTabSz="913917">
              <a:defRPr/>
            </a:pPr>
            <a:endParaRPr lang="en-US">
              <a:solidFill>
                <a:prstClr val="white"/>
              </a:solidFill>
            </a:endParaRPr>
          </a:p>
        </p:txBody>
      </p:sp>
    </p:spTree>
    <p:extLst>
      <p:ext uri="{BB962C8B-B14F-4D97-AF65-F5344CB8AC3E}">
        <p14:creationId xmlns:p14="http://schemas.microsoft.com/office/powerpoint/2010/main" val="1037801717"/>
      </p:ext>
    </p:extLst>
  </p:cSld>
  <p:clrMap bg1="lt1" tx1="dk1" bg2="lt2" tx2="dk2" accent1="accent1" accent2="accent2" accent3="accent3" accent4="accent4" accent5="accent5" accent6="accent6" hlink="hlink" folHlink="folHlink"/>
  <p:sldLayoutIdLst>
    <p:sldLayoutId id="2147483688" r:id="rId1"/>
  </p:sldLayoutIdLst>
  <p:timing>
    <p:tnLst>
      <p:par>
        <p:cTn id="1" dur="indefinite" restart="never" nodeType="tmRoot"/>
      </p:par>
    </p:tnLst>
  </p:timing>
  <p:txStyles>
    <p:titleStyle>
      <a:lvl1pPr algn="ctr" defTabSz="912813" rtl="0" fontAlgn="base">
        <a:spcBef>
          <a:spcPct val="0"/>
        </a:spcBef>
        <a:spcAft>
          <a:spcPct val="0"/>
        </a:spcAft>
        <a:defRPr sz="4400" kern="1200">
          <a:solidFill>
            <a:schemeClr val="tx1"/>
          </a:solidFill>
          <a:latin typeface="+mj-lt"/>
          <a:ea typeface="+mj-ea"/>
          <a:cs typeface="+mj-cs"/>
        </a:defRPr>
      </a:lvl1pPr>
      <a:lvl2pPr algn="ctr" defTabSz="912813" rtl="0" fontAlgn="base">
        <a:spcBef>
          <a:spcPct val="0"/>
        </a:spcBef>
        <a:spcAft>
          <a:spcPct val="0"/>
        </a:spcAft>
        <a:defRPr sz="4400">
          <a:solidFill>
            <a:schemeClr val="tx1"/>
          </a:solidFill>
          <a:latin typeface="Calibri" pitchFamily="34" charset="0"/>
        </a:defRPr>
      </a:lvl2pPr>
      <a:lvl3pPr algn="ctr" defTabSz="912813" rtl="0" fontAlgn="base">
        <a:spcBef>
          <a:spcPct val="0"/>
        </a:spcBef>
        <a:spcAft>
          <a:spcPct val="0"/>
        </a:spcAft>
        <a:defRPr sz="4400">
          <a:solidFill>
            <a:schemeClr val="tx1"/>
          </a:solidFill>
          <a:latin typeface="Calibri" pitchFamily="34" charset="0"/>
        </a:defRPr>
      </a:lvl3pPr>
      <a:lvl4pPr algn="ctr" defTabSz="912813" rtl="0" fontAlgn="base">
        <a:spcBef>
          <a:spcPct val="0"/>
        </a:spcBef>
        <a:spcAft>
          <a:spcPct val="0"/>
        </a:spcAft>
        <a:defRPr sz="4400">
          <a:solidFill>
            <a:schemeClr val="tx1"/>
          </a:solidFill>
          <a:latin typeface="Calibri" pitchFamily="34" charset="0"/>
        </a:defRPr>
      </a:lvl4pPr>
      <a:lvl5pPr algn="ctr" defTabSz="912813" rtl="0" fontAlgn="base">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defTabSz="912813"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defTabSz="912813"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defTabSz="912813"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defTabSz="912813"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3271"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31"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89"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48"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7" rtl="0" eaLnBrk="1" latinLnBrk="0" hangingPunct="1">
        <a:defRPr sz="1800" kern="1200">
          <a:solidFill>
            <a:schemeClr val="tx1"/>
          </a:solidFill>
          <a:latin typeface="+mn-lt"/>
          <a:ea typeface="+mn-ea"/>
          <a:cs typeface="+mn-cs"/>
        </a:defRPr>
      </a:lvl1pPr>
      <a:lvl2pPr marL="456959" algn="l" defTabSz="913917" rtl="0" eaLnBrk="1" latinLnBrk="0" hangingPunct="1">
        <a:defRPr sz="1800" kern="1200">
          <a:solidFill>
            <a:schemeClr val="tx1"/>
          </a:solidFill>
          <a:latin typeface="+mn-lt"/>
          <a:ea typeface="+mn-ea"/>
          <a:cs typeface="+mn-cs"/>
        </a:defRPr>
      </a:lvl2pPr>
      <a:lvl3pPr marL="913917" algn="l" defTabSz="913917" rtl="0" eaLnBrk="1" latinLnBrk="0" hangingPunct="1">
        <a:defRPr sz="1800" kern="1200">
          <a:solidFill>
            <a:schemeClr val="tx1"/>
          </a:solidFill>
          <a:latin typeface="+mn-lt"/>
          <a:ea typeface="+mn-ea"/>
          <a:cs typeface="+mn-cs"/>
        </a:defRPr>
      </a:lvl3pPr>
      <a:lvl4pPr marL="1370877" algn="l" defTabSz="913917" rtl="0" eaLnBrk="1" latinLnBrk="0" hangingPunct="1">
        <a:defRPr sz="1800" kern="1200">
          <a:solidFill>
            <a:schemeClr val="tx1"/>
          </a:solidFill>
          <a:latin typeface="+mn-lt"/>
          <a:ea typeface="+mn-ea"/>
          <a:cs typeface="+mn-cs"/>
        </a:defRPr>
      </a:lvl4pPr>
      <a:lvl5pPr marL="1827834" algn="l" defTabSz="913917" rtl="0" eaLnBrk="1" latinLnBrk="0" hangingPunct="1">
        <a:defRPr sz="1800" kern="1200">
          <a:solidFill>
            <a:schemeClr val="tx1"/>
          </a:solidFill>
          <a:latin typeface="+mn-lt"/>
          <a:ea typeface="+mn-ea"/>
          <a:cs typeface="+mn-cs"/>
        </a:defRPr>
      </a:lvl5pPr>
      <a:lvl6pPr marL="2284793" algn="l" defTabSz="913917" rtl="0" eaLnBrk="1" latinLnBrk="0" hangingPunct="1">
        <a:defRPr sz="1800" kern="1200">
          <a:solidFill>
            <a:schemeClr val="tx1"/>
          </a:solidFill>
          <a:latin typeface="+mn-lt"/>
          <a:ea typeface="+mn-ea"/>
          <a:cs typeface="+mn-cs"/>
        </a:defRPr>
      </a:lvl6pPr>
      <a:lvl7pPr marL="2741751" algn="l" defTabSz="913917" rtl="0" eaLnBrk="1" latinLnBrk="0" hangingPunct="1">
        <a:defRPr sz="1800" kern="1200">
          <a:solidFill>
            <a:schemeClr val="tx1"/>
          </a:solidFill>
          <a:latin typeface="+mn-lt"/>
          <a:ea typeface="+mn-ea"/>
          <a:cs typeface="+mn-cs"/>
        </a:defRPr>
      </a:lvl7pPr>
      <a:lvl8pPr marL="3198709" algn="l" defTabSz="913917" rtl="0" eaLnBrk="1" latinLnBrk="0" hangingPunct="1">
        <a:defRPr sz="1800" kern="1200">
          <a:solidFill>
            <a:schemeClr val="tx1"/>
          </a:solidFill>
          <a:latin typeface="+mn-lt"/>
          <a:ea typeface="+mn-ea"/>
          <a:cs typeface="+mn-cs"/>
        </a:defRPr>
      </a:lvl8pPr>
      <a:lvl9pPr marL="3655668" algn="l" defTabSz="91391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95000"/>
            <a:alpha val="63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694" tIns="22846" rIns="45694" bIns="22846" rtlCol="0" anchor="ctr"/>
          <a:lstStyle/>
          <a:p>
            <a:pPr algn="ctr" defTabSz="1088011"/>
            <a:endParaRPr lang="en-US" sz="2100">
              <a:solidFill>
                <a:prstClr val="white"/>
              </a:solidFill>
            </a:endParaRPr>
          </a:p>
        </p:txBody>
      </p:sp>
    </p:spTree>
    <p:extLst>
      <p:ext uri="{BB962C8B-B14F-4D97-AF65-F5344CB8AC3E}">
        <p14:creationId xmlns:p14="http://schemas.microsoft.com/office/powerpoint/2010/main" val="99077197"/>
      </p:ext>
    </p:extLst>
  </p:cSld>
  <p:clrMap bg1="lt1" tx1="dk1" bg2="lt2" tx2="dk2" accent1="accent1" accent2="accent2" accent3="accent3" accent4="accent4" accent5="accent5" accent6="accent6" hlink="hlink" folHlink="folHlink"/>
  <p:sldLayoutIdLst>
    <p:sldLayoutId id="2147483690" r:id="rId1"/>
  </p:sldLayoutIdLst>
  <p:timing>
    <p:tnLst>
      <p:par>
        <p:cTn id="1" dur="indefinite" restart="never" nodeType="tmRoot"/>
      </p:par>
    </p:tnLst>
  </p:timing>
  <p:txStyles>
    <p:titleStyle>
      <a:lvl1pPr algn="ctr" defTabSz="1088011" rtl="0" eaLnBrk="1" latinLnBrk="0" hangingPunct="1">
        <a:spcBef>
          <a:spcPct val="0"/>
        </a:spcBef>
        <a:buNone/>
        <a:defRPr sz="5200" kern="1200">
          <a:solidFill>
            <a:schemeClr val="tx1"/>
          </a:solidFill>
          <a:latin typeface="+mj-lt"/>
          <a:ea typeface="+mj-ea"/>
          <a:cs typeface="+mj-cs"/>
        </a:defRPr>
      </a:lvl1pPr>
    </p:titleStyle>
    <p:bodyStyle>
      <a:lvl1pPr marL="408004" indent="-408004" algn="l" defTabSz="1088011"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84009" indent="-340003" algn="l" defTabSz="1088011"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014" indent="-272004" algn="l" defTabSz="1088011"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904019"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8025"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2028"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036"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0041"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4046"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011" rtl="0" eaLnBrk="1" latinLnBrk="0" hangingPunct="1">
        <a:defRPr sz="2100" kern="1200">
          <a:solidFill>
            <a:schemeClr val="tx1"/>
          </a:solidFill>
          <a:latin typeface="+mn-lt"/>
          <a:ea typeface="+mn-ea"/>
          <a:cs typeface="+mn-cs"/>
        </a:defRPr>
      </a:lvl1pPr>
      <a:lvl2pPr marL="544005" algn="l" defTabSz="1088011" rtl="0" eaLnBrk="1" latinLnBrk="0" hangingPunct="1">
        <a:defRPr sz="2100" kern="1200">
          <a:solidFill>
            <a:schemeClr val="tx1"/>
          </a:solidFill>
          <a:latin typeface="+mn-lt"/>
          <a:ea typeface="+mn-ea"/>
          <a:cs typeface="+mn-cs"/>
        </a:defRPr>
      </a:lvl2pPr>
      <a:lvl3pPr marL="1088011" algn="l" defTabSz="1088011" rtl="0" eaLnBrk="1" latinLnBrk="0" hangingPunct="1">
        <a:defRPr sz="2100" kern="1200">
          <a:solidFill>
            <a:schemeClr val="tx1"/>
          </a:solidFill>
          <a:latin typeface="+mn-lt"/>
          <a:ea typeface="+mn-ea"/>
          <a:cs typeface="+mn-cs"/>
        </a:defRPr>
      </a:lvl3pPr>
      <a:lvl4pPr marL="1632018" algn="l" defTabSz="1088011" rtl="0" eaLnBrk="1" latinLnBrk="0" hangingPunct="1">
        <a:defRPr sz="2100" kern="1200">
          <a:solidFill>
            <a:schemeClr val="tx1"/>
          </a:solidFill>
          <a:latin typeface="+mn-lt"/>
          <a:ea typeface="+mn-ea"/>
          <a:cs typeface="+mn-cs"/>
        </a:defRPr>
      </a:lvl4pPr>
      <a:lvl5pPr marL="2176022" algn="l" defTabSz="1088011" rtl="0" eaLnBrk="1" latinLnBrk="0" hangingPunct="1">
        <a:defRPr sz="2100" kern="1200">
          <a:solidFill>
            <a:schemeClr val="tx1"/>
          </a:solidFill>
          <a:latin typeface="+mn-lt"/>
          <a:ea typeface="+mn-ea"/>
          <a:cs typeface="+mn-cs"/>
        </a:defRPr>
      </a:lvl5pPr>
      <a:lvl6pPr marL="2720027" algn="l" defTabSz="1088011" rtl="0" eaLnBrk="1" latinLnBrk="0" hangingPunct="1">
        <a:defRPr sz="2100" kern="1200">
          <a:solidFill>
            <a:schemeClr val="tx1"/>
          </a:solidFill>
          <a:latin typeface="+mn-lt"/>
          <a:ea typeface="+mn-ea"/>
          <a:cs typeface="+mn-cs"/>
        </a:defRPr>
      </a:lvl6pPr>
      <a:lvl7pPr marL="3264033" algn="l" defTabSz="1088011" rtl="0" eaLnBrk="1" latinLnBrk="0" hangingPunct="1">
        <a:defRPr sz="2100" kern="1200">
          <a:solidFill>
            <a:schemeClr val="tx1"/>
          </a:solidFill>
          <a:latin typeface="+mn-lt"/>
          <a:ea typeface="+mn-ea"/>
          <a:cs typeface="+mn-cs"/>
        </a:defRPr>
      </a:lvl7pPr>
      <a:lvl8pPr marL="3808037" algn="l" defTabSz="1088011" rtl="0" eaLnBrk="1" latinLnBrk="0" hangingPunct="1">
        <a:defRPr sz="2100" kern="1200">
          <a:solidFill>
            <a:schemeClr val="tx1"/>
          </a:solidFill>
          <a:latin typeface="+mn-lt"/>
          <a:ea typeface="+mn-ea"/>
          <a:cs typeface="+mn-cs"/>
        </a:defRPr>
      </a:lvl8pPr>
      <a:lvl9pPr marL="4352043" algn="l" defTabSz="1088011"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8857633"/>
      </p:ext>
    </p:extLst>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ctr" rtl="0" fontAlgn="base" latinLnBrk="1">
        <a:spcBef>
          <a:spcPct val="0"/>
        </a:spcBef>
        <a:spcAft>
          <a:spcPct val="0"/>
        </a:spcAft>
        <a:defRPr sz="4400" kern="1200">
          <a:solidFill>
            <a:schemeClr val="tx1"/>
          </a:solidFill>
          <a:latin typeface="+mj-lt"/>
          <a:ea typeface="+mj-ea"/>
          <a:cs typeface="+mj-cs"/>
        </a:defRPr>
      </a:lvl1pPr>
      <a:lvl2pPr algn="ctr" rtl="0" fontAlgn="base" latinLnBrk="1">
        <a:spcBef>
          <a:spcPct val="0"/>
        </a:spcBef>
        <a:spcAft>
          <a:spcPct val="0"/>
        </a:spcAft>
        <a:defRPr sz="4400">
          <a:solidFill>
            <a:schemeClr val="tx1"/>
          </a:solidFill>
          <a:latin typeface="Arial" charset="0"/>
          <a:ea typeface="맑은 고딕" pitchFamily="34" charset="-127"/>
        </a:defRPr>
      </a:lvl2pPr>
      <a:lvl3pPr algn="ctr" rtl="0" fontAlgn="base" latinLnBrk="1">
        <a:spcBef>
          <a:spcPct val="0"/>
        </a:spcBef>
        <a:spcAft>
          <a:spcPct val="0"/>
        </a:spcAft>
        <a:defRPr sz="4400">
          <a:solidFill>
            <a:schemeClr val="tx1"/>
          </a:solidFill>
          <a:latin typeface="Arial" charset="0"/>
          <a:ea typeface="맑은 고딕" pitchFamily="34" charset="-127"/>
        </a:defRPr>
      </a:lvl3pPr>
      <a:lvl4pPr algn="ctr" rtl="0" fontAlgn="base" latinLnBrk="1">
        <a:spcBef>
          <a:spcPct val="0"/>
        </a:spcBef>
        <a:spcAft>
          <a:spcPct val="0"/>
        </a:spcAft>
        <a:defRPr sz="4400">
          <a:solidFill>
            <a:schemeClr val="tx1"/>
          </a:solidFill>
          <a:latin typeface="Arial" charset="0"/>
          <a:ea typeface="맑은 고딕" pitchFamily="34" charset="-127"/>
        </a:defRPr>
      </a:lvl4pPr>
      <a:lvl5pPr algn="ctr" rtl="0" fontAlgn="base" latinLnBrk="1">
        <a:spcBef>
          <a:spcPct val="0"/>
        </a:spcBef>
        <a:spcAft>
          <a:spcPct val="0"/>
        </a:spcAft>
        <a:defRPr sz="4400">
          <a:solidFill>
            <a:schemeClr val="tx1"/>
          </a:solidFill>
          <a:latin typeface="Arial" charset="0"/>
          <a:ea typeface="맑은 고딕" pitchFamily="34" charset="-127"/>
        </a:defRPr>
      </a:lvl5pPr>
      <a:lvl6pPr marL="457200" algn="ctr" rtl="0" fontAlgn="base" latinLnBrk="1">
        <a:spcBef>
          <a:spcPct val="0"/>
        </a:spcBef>
        <a:spcAft>
          <a:spcPct val="0"/>
        </a:spcAft>
        <a:defRPr sz="4400">
          <a:solidFill>
            <a:schemeClr val="tx1"/>
          </a:solidFill>
          <a:latin typeface="Arial" charset="0"/>
          <a:ea typeface="맑은 고딕" pitchFamily="34" charset="-127"/>
        </a:defRPr>
      </a:lvl6pPr>
      <a:lvl7pPr marL="914400" algn="ctr" rtl="0" fontAlgn="base" latinLnBrk="1">
        <a:spcBef>
          <a:spcPct val="0"/>
        </a:spcBef>
        <a:spcAft>
          <a:spcPct val="0"/>
        </a:spcAft>
        <a:defRPr sz="4400">
          <a:solidFill>
            <a:schemeClr val="tx1"/>
          </a:solidFill>
          <a:latin typeface="Arial" charset="0"/>
          <a:ea typeface="맑은 고딕" pitchFamily="34" charset="-127"/>
        </a:defRPr>
      </a:lvl7pPr>
      <a:lvl8pPr marL="1371600" algn="ctr" rtl="0" fontAlgn="base" latinLnBrk="1">
        <a:spcBef>
          <a:spcPct val="0"/>
        </a:spcBef>
        <a:spcAft>
          <a:spcPct val="0"/>
        </a:spcAft>
        <a:defRPr sz="4400">
          <a:solidFill>
            <a:schemeClr val="tx1"/>
          </a:solidFill>
          <a:latin typeface="Arial" charset="0"/>
          <a:ea typeface="맑은 고딕" pitchFamily="34" charset="-127"/>
        </a:defRPr>
      </a:lvl8pPr>
      <a:lvl9pPr marL="1828800" algn="ctr" rtl="0" fontAlgn="base" latinLnBrk="1">
        <a:spcBef>
          <a:spcPct val="0"/>
        </a:spcBef>
        <a:spcAft>
          <a:spcPct val="0"/>
        </a:spcAft>
        <a:defRPr sz="4400">
          <a:solidFill>
            <a:schemeClr val="tx1"/>
          </a:solidFill>
          <a:latin typeface="Arial" charset="0"/>
          <a:ea typeface="맑은 고딕" pitchFamily="34" charset="-127"/>
        </a:defRPr>
      </a:lvl9pPr>
    </p:titleStyle>
    <p:bodyStyle>
      <a:lvl1pPr marL="342900" indent="-342900" algn="l" rtl="0" fontAlgn="base" latinLnBrk="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latinLnBrk="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latinLnBrk="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latinLnBrk="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latinLnBrk="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accent6">
            <a:lumMod val="75000"/>
            <a:alpha val="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16052800" y="198438"/>
            <a:ext cx="8331200" cy="5635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Freeform 190"/>
          <p:cNvSpPr>
            <a:spLocks/>
          </p:cNvSpPr>
          <p:nvPr/>
        </p:nvSpPr>
        <p:spPr bwMode="gray">
          <a:xfrm>
            <a:off x="9144000" y="5257800"/>
            <a:ext cx="3048000" cy="1600200"/>
          </a:xfrm>
          <a:custGeom>
            <a:avLst/>
            <a:gdLst>
              <a:gd name="T0" fmla="*/ 2147483647 w 1440"/>
              <a:gd name="T1" fmla="*/ 0 h 1008"/>
              <a:gd name="T2" fmla="*/ 0 w 1440"/>
              <a:gd name="T3" fmla="*/ 2147483647 h 1008"/>
              <a:gd name="T4" fmla="*/ 2147483647 w 1440"/>
              <a:gd name="T5" fmla="*/ 2147483647 h 1008"/>
              <a:gd name="T6" fmla="*/ 2147483647 w 1440"/>
              <a:gd name="T7" fmla="*/ 0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0" h="1008">
                <a:moveTo>
                  <a:pt x="1440" y="0"/>
                </a:moveTo>
                <a:lnTo>
                  <a:pt x="0" y="1008"/>
                </a:lnTo>
                <a:lnTo>
                  <a:pt x="1440" y="1008"/>
                </a:lnTo>
                <a:lnTo>
                  <a:pt x="144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2052" name="Freeform 126"/>
          <p:cNvSpPr>
            <a:spLocks/>
          </p:cNvSpPr>
          <p:nvPr/>
        </p:nvSpPr>
        <p:spPr bwMode="gray">
          <a:xfrm>
            <a:off x="-16933" y="342900"/>
            <a:ext cx="8043333" cy="679450"/>
          </a:xfrm>
          <a:custGeom>
            <a:avLst/>
            <a:gdLst>
              <a:gd name="T0" fmla="*/ 0 w 3800"/>
              <a:gd name="T1" fmla="*/ 0 h 428"/>
              <a:gd name="T2" fmla="*/ 2147483647 w 3800"/>
              <a:gd name="T3" fmla="*/ 0 h 428"/>
              <a:gd name="T4" fmla="*/ 2147483647 w 3800"/>
              <a:gd name="T5" fmla="*/ 2147483647 h 428"/>
              <a:gd name="T6" fmla="*/ 0 60000 65536"/>
              <a:gd name="T7" fmla="*/ 0 60000 65536"/>
              <a:gd name="T8" fmla="*/ 0 60000 65536"/>
            </a:gdLst>
            <a:ahLst/>
            <a:cxnLst>
              <a:cxn ang="T6">
                <a:pos x="T0" y="T1"/>
              </a:cxn>
              <a:cxn ang="T7">
                <a:pos x="T2" y="T3"/>
              </a:cxn>
              <a:cxn ang="T8">
                <a:pos x="T4" y="T5"/>
              </a:cxn>
            </a:cxnLst>
            <a:rect l="0" t="0" r="r" b="b"/>
            <a:pathLst>
              <a:path w="3800" h="428">
                <a:moveTo>
                  <a:pt x="0" y="0"/>
                </a:moveTo>
                <a:lnTo>
                  <a:pt x="3800" y="0"/>
                </a:lnTo>
                <a:lnTo>
                  <a:pt x="3456" y="428"/>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2053" name="Rectangle 127"/>
          <p:cNvSpPr>
            <a:spLocks noChangeArrowheads="1"/>
          </p:cNvSpPr>
          <p:nvPr/>
        </p:nvSpPr>
        <p:spPr bwMode="gray">
          <a:xfrm>
            <a:off x="9821333" y="6448425"/>
            <a:ext cx="18288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r>
              <a:rPr lang="en-US" sz="2000" b="1" i="1" smtClean="0">
                <a:solidFill>
                  <a:srgbClr val="D7181F"/>
                </a:solidFill>
                <a:cs typeface="Arial" charset="0"/>
              </a:rPr>
              <a:t>LOGO</a:t>
            </a:r>
          </a:p>
        </p:txBody>
      </p:sp>
      <p:sp>
        <p:nvSpPr>
          <p:cNvPr id="1029" name="Rectangle 5"/>
          <p:cNvSpPr>
            <a:spLocks noGrp="1" noChangeArrowheads="1"/>
          </p:cNvSpPr>
          <p:nvPr>
            <p:ph type="ftr" sz="quarter" idx="3"/>
          </p:nvPr>
        </p:nvSpPr>
        <p:spPr bwMode="gray">
          <a:xfrm>
            <a:off x="7704667" y="6531052"/>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rgbClr val="000000"/>
                </a:solidFill>
                <a:latin typeface="Arial"/>
                <a:cs typeface="+mn-cs"/>
              </a:defRPr>
            </a:lvl1pPr>
          </a:lstStyle>
          <a:p>
            <a:pPr fontAlgn="base">
              <a:spcBef>
                <a:spcPct val="0"/>
              </a:spcBef>
              <a:spcAft>
                <a:spcPct val="0"/>
              </a:spcAft>
              <a:defRPr/>
            </a:pPr>
            <a:r>
              <a:rPr lang="en-US"/>
              <a:t>www.themegallery.com</a:t>
            </a:r>
          </a:p>
        </p:txBody>
      </p:sp>
      <p:sp>
        <p:nvSpPr>
          <p:cNvPr id="1030" name="Rectangle 6"/>
          <p:cNvSpPr>
            <a:spLocks noGrp="1" noChangeArrowheads="1"/>
          </p:cNvSpPr>
          <p:nvPr>
            <p:ph type="sldNum" sz="quarter" idx="4"/>
          </p:nvPr>
        </p:nvSpPr>
        <p:spPr bwMode="gray">
          <a:xfrm>
            <a:off x="5181600" y="6505575"/>
            <a:ext cx="11176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0">
                <a:solidFill>
                  <a:srgbClr val="000000"/>
                </a:solidFill>
                <a:latin typeface="Arial"/>
                <a:cs typeface="+mn-cs"/>
              </a:defRPr>
            </a:lvl1pPr>
          </a:lstStyle>
          <a:p>
            <a:pPr fontAlgn="base">
              <a:spcBef>
                <a:spcPct val="0"/>
              </a:spcBef>
              <a:spcAft>
                <a:spcPct val="0"/>
              </a:spcAft>
              <a:defRPr/>
            </a:pPr>
            <a:fld id="{44A2B171-E9EB-4937-9A91-C4847CCCBE50}" type="slidenum">
              <a:rPr lang="en-US"/>
              <a:pPr fontAlgn="base">
                <a:spcBef>
                  <a:spcPct val="0"/>
                </a:spcBef>
                <a:spcAft>
                  <a:spcPct val="0"/>
                </a:spcAft>
                <a:defRPr/>
              </a:pPr>
              <a:t>‹#›</a:t>
            </a:fld>
            <a:endParaRPr lang="en-US"/>
          </a:p>
        </p:txBody>
      </p:sp>
      <p:sp>
        <p:nvSpPr>
          <p:cNvPr id="1028" name="Rectangle 4"/>
          <p:cNvSpPr>
            <a:spLocks noGrp="1" noChangeArrowheads="1"/>
          </p:cNvSpPr>
          <p:nvPr>
            <p:ph type="dt" sz="half" idx="2"/>
          </p:nvPr>
        </p:nvSpPr>
        <p:spPr bwMode="gray">
          <a:xfrm>
            <a:off x="508000" y="6505575"/>
            <a:ext cx="2540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0">
                <a:solidFill>
                  <a:srgbClr val="000000"/>
                </a:solidFill>
                <a:latin typeface="Arial"/>
                <a:cs typeface="+mn-cs"/>
              </a:defRPr>
            </a:lvl1pPr>
          </a:lstStyle>
          <a:p>
            <a:pPr fontAlgn="base">
              <a:spcBef>
                <a:spcPct val="0"/>
              </a:spcBef>
              <a:spcAft>
                <a:spcPct val="0"/>
              </a:spcAft>
              <a:defRPr/>
            </a:pPr>
            <a:endParaRPr lang="en-US"/>
          </a:p>
        </p:txBody>
      </p:sp>
      <p:pic>
        <p:nvPicPr>
          <p:cNvPr id="2057" name="Picture 189" descr="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3203" y="219152"/>
            <a:ext cx="7493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9" name="Freeform 185"/>
          <p:cNvSpPr>
            <a:spLocks/>
          </p:cNvSpPr>
          <p:nvPr/>
        </p:nvSpPr>
        <p:spPr bwMode="gray">
          <a:xfrm>
            <a:off x="10058400" y="0"/>
            <a:ext cx="2133600" cy="2076450"/>
          </a:xfrm>
          <a:custGeom>
            <a:avLst/>
            <a:gdLst>
              <a:gd name="T0" fmla="*/ 0 w 1008"/>
              <a:gd name="T1" fmla="*/ 0 h 1308"/>
              <a:gd name="T2" fmla="*/ 2147483647 w 1008"/>
              <a:gd name="T3" fmla="*/ 2147483647 h 1308"/>
              <a:gd name="T4" fmla="*/ 2147483647 w 1008"/>
              <a:gd name="T5" fmla="*/ 2147483647 h 1308"/>
              <a:gd name="T6" fmla="*/ 2147483647 w 1008"/>
              <a:gd name="T7" fmla="*/ 0 h 1308"/>
              <a:gd name="T8" fmla="*/ 0 w 1008"/>
              <a:gd name="T9" fmla="*/ 0 h 13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8" h="1308">
                <a:moveTo>
                  <a:pt x="0" y="0"/>
                </a:moveTo>
                <a:lnTo>
                  <a:pt x="570" y="1308"/>
                </a:lnTo>
                <a:lnTo>
                  <a:pt x="1008" y="1170"/>
                </a:lnTo>
                <a:lnTo>
                  <a:pt x="1008" y="0"/>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1211" name="Freeform 187"/>
          <p:cNvSpPr>
            <a:spLocks/>
          </p:cNvSpPr>
          <p:nvPr/>
        </p:nvSpPr>
        <p:spPr bwMode="gray">
          <a:xfrm>
            <a:off x="11319933" y="1993900"/>
            <a:ext cx="872067" cy="1016000"/>
          </a:xfrm>
          <a:custGeom>
            <a:avLst/>
            <a:gdLst>
              <a:gd name="T0" fmla="*/ 0 w 412"/>
              <a:gd name="T1" fmla="*/ 2147483647 h 640"/>
              <a:gd name="T2" fmla="*/ 2147483647 w 412"/>
              <a:gd name="T3" fmla="*/ 2147483647 h 640"/>
              <a:gd name="T4" fmla="*/ 2147483647 w 412"/>
              <a:gd name="T5" fmla="*/ 2147483647 h 640"/>
              <a:gd name="T6" fmla="*/ 2147483647 w 412"/>
              <a:gd name="T7" fmla="*/ 0 h 640"/>
              <a:gd name="T8" fmla="*/ 0 w 412"/>
              <a:gd name="T9" fmla="*/ 2147483647 h 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640">
                <a:moveTo>
                  <a:pt x="0" y="122"/>
                </a:moveTo>
                <a:lnTo>
                  <a:pt x="222" y="640"/>
                </a:lnTo>
                <a:lnTo>
                  <a:pt x="412" y="638"/>
                </a:lnTo>
                <a:lnTo>
                  <a:pt x="412" y="0"/>
                </a:lnTo>
                <a:lnTo>
                  <a:pt x="0" y="122"/>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1215" name="Picture 191" descr="2"/>
          <p:cNvSpPr>
            <a:spLocks noChangeAspect="1" noChangeArrowheads="1"/>
          </p:cNvSpPr>
          <p:nvPr/>
        </p:nvSpPr>
        <p:spPr bwMode="auto">
          <a:xfrm>
            <a:off x="9855252" y="50800"/>
            <a:ext cx="151341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smtClean="0">
              <a:solidFill>
                <a:srgbClr val="000000"/>
              </a:solidFill>
              <a:cs typeface="Arial" charset="0"/>
            </a:endParaRPr>
          </a:p>
        </p:txBody>
      </p:sp>
      <p:sp>
        <p:nvSpPr>
          <p:cNvPr id="2061" name="Rectangle 3"/>
          <p:cNvSpPr>
            <a:spLocks noGrp="1" noChangeArrowheads="1"/>
          </p:cNvSpPr>
          <p:nvPr>
            <p:ph type="body" idx="1"/>
          </p:nvPr>
        </p:nvSpPr>
        <p:spPr bwMode="black">
          <a:xfrm>
            <a:off x="304800" y="1066800"/>
            <a:ext cx="112776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73982932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09"/>
                                        </p:tgtEl>
                                        <p:attrNameLst>
                                          <p:attrName>style.visibility</p:attrName>
                                        </p:attrNameLst>
                                      </p:cBhvr>
                                      <p:to>
                                        <p:strVal val="visible"/>
                                      </p:to>
                                    </p:set>
                                    <p:animEffect transition="in" filter="wipe(up)">
                                      <p:cBhvr>
                                        <p:cTn id="7" dur="500"/>
                                        <p:tgtEl>
                                          <p:spTgt spid="1209"/>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11"/>
                                        </p:tgtEl>
                                        <p:attrNameLst>
                                          <p:attrName>style.visibility</p:attrName>
                                        </p:attrNameLst>
                                      </p:cBhvr>
                                      <p:to>
                                        <p:strVal val="visible"/>
                                      </p:to>
                                    </p:set>
                                    <p:animEffect transition="in" filter="wipe(down)">
                                      <p:cBhvr>
                                        <p:cTn id="11" dur="500"/>
                                        <p:tgtEl>
                                          <p:spTgt spid="1211"/>
                                        </p:tgtEl>
                                      </p:cBhvr>
                                    </p:animEffect>
                                  </p:childTnLst>
                                </p:cTn>
                              </p:par>
                            </p:childTnLst>
                          </p:cTn>
                        </p:par>
                        <p:par>
                          <p:cTn id="12" fill="hold" nodeType="afterGroup">
                            <p:stCondLst>
                              <p:cond delay="1000"/>
                            </p:stCondLst>
                            <p:childTnLst>
                              <p:par>
                                <p:cTn id="13" presetID="3" presetClass="entr" presetSubtype="5" fill="hold" nodeType="afterEffect">
                                  <p:stCondLst>
                                    <p:cond delay="0"/>
                                  </p:stCondLst>
                                  <p:childTnLst>
                                    <p:set>
                                      <p:cBhvr>
                                        <p:cTn id="14" dur="1" fill="hold">
                                          <p:stCondLst>
                                            <p:cond delay="0"/>
                                          </p:stCondLst>
                                        </p:cTn>
                                        <p:tgtEl>
                                          <p:spTgt spid="1215"/>
                                        </p:tgtEl>
                                        <p:attrNameLst>
                                          <p:attrName>style.visibility</p:attrName>
                                        </p:attrNameLst>
                                      </p:cBhvr>
                                      <p:to>
                                        <p:strVal val="visible"/>
                                      </p:to>
                                    </p:set>
                                    <p:animEffect transition="in" filter="blinds(vertical)">
                                      <p:cBhvr>
                                        <p:cTn id="15" dur="500"/>
                                        <p:tgtEl>
                                          <p:spTgt spid="1215"/>
                                        </p:tgtEl>
                                      </p:cBhvr>
                                    </p:animEffect>
                                  </p:childTnLst>
                                </p:cTn>
                              </p:par>
                            </p:childTnLst>
                          </p:cTn>
                        </p:par>
                        <p:par>
                          <p:cTn id="16" fill="hold" nodeType="afterGroup">
                            <p:stCondLst>
                              <p:cond delay="1500"/>
                            </p:stCondLst>
                            <p:childTnLst>
                              <p:par>
                                <p:cTn id="17" presetID="35" presetClass="path" presetSubtype="0" accel="50000" decel="50000" fill="hold" grpId="0" nodeType="afterEffect">
                                  <p:stCondLst>
                                    <p:cond delay="0"/>
                                  </p:stCondLst>
                                  <p:childTnLst>
                                    <p:animMotion origin="layout" path="M -0.34166 0.00787 L -1.21666 0.00787 " pathEditMode="relative" rAng="0" ptsTypes="AA">
                                      <p:cBhvr>
                                        <p:cTn id="18" dur="500" fill="hold"/>
                                        <p:tgtEl>
                                          <p:spTgt spid="1026"/>
                                        </p:tgtEl>
                                        <p:attrNameLst>
                                          <p:attrName>ppt_x</p:attrName>
                                          <p:attrName>ppt_y</p:attrName>
                                        </p:attrNameLst>
                                      </p:cBhvr>
                                      <p:rCtr x="-437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209" grpId="0" animBg="1"/>
      <p:bldP spid="1211" grpId="0" animBg="1"/>
    </p:bldLst>
  </p:timing>
  <p:hf sldNum="0" hdr="0" dt="0"/>
  <p:txStyles>
    <p:titleStyle>
      <a:lvl1pPr algn="l" rtl="0" eaLnBrk="0" fontAlgn="base" hangingPunct="0">
        <a:spcBef>
          <a:spcPct val="0"/>
        </a:spcBef>
        <a:spcAft>
          <a:spcPct val="0"/>
        </a:spcAft>
        <a:defRPr sz="3200">
          <a:solidFill>
            <a:srgbClr val="000000"/>
          </a:solidFill>
          <a:latin typeface="+mj-lt"/>
          <a:ea typeface="+mj-ea"/>
          <a:cs typeface="+mj-cs"/>
        </a:defRPr>
      </a:lvl1pPr>
      <a:lvl2pPr algn="l" rtl="0" eaLnBrk="0" fontAlgn="base" hangingPunct="0">
        <a:spcBef>
          <a:spcPct val="0"/>
        </a:spcBef>
        <a:spcAft>
          <a:spcPct val="0"/>
        </a:spcAft>
        <a:defRPr sz="3200">
          <a:solidFill>
            <a:srgbClr val="000000"/>
          </a:solidFill>
          <a:latin typeface="Arial" charset="0"/>
        </a:defRPr>
      </a:lvl2pPr>
      <a:lvl3pPr algn="l" rtl="0" eaLnBrk="0" fontAlgn="base" hangingPunct="0">
        <a:spcBef>
          <a:spcPct val="0"/>
        </a:spcBef>
        <a:spcAft>
          <a:spcPct val="0"/>
        </a:spcAft>
        <a:defRPr sz="3200">
          <a:solidFill>
            <a:srgbClr val="000000"/>
          </a:solidFill>
          <a:latin typeface="Arial" charset="0"/>
        </a:defRPr>
      </a:lvl3pPr>
      <a:lvl4pPr algn="l" rtl="0" eaLnBrk="0" fontAlgn="base" hangingPunct="0">
        <a:spcBef>
          <a:spcPct val="0"/>
        </a:spcBef>
        <a:spcAft>
          <a:spcPct val="0"/>
        </a:spcAft>
        <a:defRPr sz="3200">
          <a:solidFill>
            <a:srgbClr val="000000"/>
          </a:solidFill>
          <a:latin typeface="Arial" charset="0"/>
        </a:defRPr>
      </a:lvl4pPr>
      <a:lvl5pPr algn="l" rtl="0" eaLnBrk="0" fontAlgn="base" hangingPunct="0">
        <a:spcBef>
          <a:spcPct val="0"/>
        </a:spcBef>
        <a:spcAft>
          <a:spcPct val="0"/>
        </a:spcAft>
        <a:defRPr sz="3200">
          <a:solidFill>
            <a:srgbClr val="000000"/>
          </a:solidFill>
          <a:latin typeface="Arial" charset="0"/>
        </a:defRPr>
      </a:lvl5pPr>
      <a:lvl6pPr marL="457200" algn="l" rtl="0" eaLnBrk="1" fontAlgn="base" hangingPunct="1">
        <a:spcBef>
          <a:spcPct val="0"/>
        </a:spcBef>
        <a:spcAft>
          <a:spcPct val="0"/>
        </a:spcAft>
        <a:defRPr sz="3200">
          <a:solidFill>
            <a:srgbClr val="000000"/>
          </a:solidFill>
          <a:latin typeface="Arial" charset="0"/>
        </a:defRPr>
      </a:lvl6pPr>
      <a:lvl7pPr marL="914400" algn="l" rtl="0" eaLnBrk="1" fontAlgn="base" hangingPunct="1">
        <a:spcBef>
          <a:spcPct val="0"/>
        </a:spcBef>
        <a:spcAft>
          <a:spcPct val="0"/>
        </a:spcAft>
        <a:defRPr sz="3200">
          <a:solidFill>
            <a:srgbClr val="000000"/>
          </a:solidFill>
          <a:latin typeface="Arial" charset="0"/>
        </a:defRPr>
      </a:lvl7pPr>
      <a:lvl8pPr marL="1371600" algn="l" rtl="0" eaLnBrk="1" fontAlgn="base" hangingPunct="1">
        <a:spcBef>
          <a:spcPct val="0"/>
        </a:spcBef>
        <a:spcAft>
          <a:spcPct val="0"/>
        </a:spcAft>
        <a:defRPr sz="3200">
          <a:solidFill>
            <a:srgbClr val="000000"/>
          </a:solidFill>
          <a:latin typeface="Arial" charset="0"/>
        </a:defRPr>
      </a:lvl8pPr>
      <a:lvl9pPr marL="1828800" algn="l" rtl="0" eaLnBrk="1" fontAlgn="base" hangingPunct="1">
        <a:spcBef>
          <a:spcPct val="0"/>
        </a:spcBef>
        <a:spcAft>
          <a:spcPct val="0"/>
        </a:spcAft>
        <a:defRPr sz="3200">
          <a:solidFill>
            <a:srgbClr val="000000"/>
          </a:solidFill>
          <a:latin typeface="Arial"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accent6">
            <a:lumMod val="75000"/>
            <a:alpha val="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16052800" y="198438"/>
            <a:ext cx="8331200" cy="5635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Freeform 190"/>
          <p:cNvSpPr>
            <a:spLocks/>
          </p:cNvSpPr>
          <p:nvPr/>
        </p:nvSpPr>
        <p:spPr bwMode="gray">
          <a:xfrm>
            <a:off x="9144000" y="5257800"/>
            <a:ext cx="3048000" cy="1600200"/>
          </a:xfrm>
          <a:custGeom>
            <a:avLst/>
            <a:gdLst>
              <a:gd name="T0" fmla="*/ 2147483647 w 1440"/>
              <a:gd name="T1" fmla="*/ 0 h 1008"/>
              <a:gd name="T2" fmla="*/ 0 w 1440"/>
              <a:gd name="T3" fmla="*/ 2147483647 h 1008"/>
              <a:gd name="T4" fmla="*/ 2147483647 w 1440"/>
              <a:gd name="T5" fmla="*/ 2147483647 h 1008"/>
              <a:gd name="T6" fmla="*/ 2147483647 w 1440"/>
              <a:gd name="T7" fmla="*/ 0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0" h="1008">
                <a:moveTo>
                  <a:pt x="1440" y="0"/>
                </a:moveTo>
                <a:lnTo>
                  <a:pt x="0" y="1008"/>
                </a:lnTo>
                <a:lnTo>
                  <a:pt x="1440" y="1008"/>
                </a:lnTo>
                <a:lnTo>
                  <a:pt x="144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2052" name="Freeform 126"/>
          <p:cNvSpPr>
            <a:spLocks/>
          </p:cNvSpPr>
          <p:nvPr/>
        </p:nvSpPr>
        <p:spPr bwMode="gray">
          <a:xfrm>
            <a:off x="-16933" y="342900"/>
            <a:ext cx="8043333" cy="679450"/>
          </a:xfrm>
          <a:custGeom>
            <a:avLst/>
            <a:gdLst>
              <a:gd name="T0" fmla="*/ 0 w 3800"/>
              <a:gd name="T1" fmla="*/ 0 h 428"/>
              <a:gd name="T2" fmla="*/ 2147483647 w 3800"/>
              <a:gd name="T3" fmla="*/ 0 h 428"/>
              <a:gd name="T4" fmla="*/ 2147483647 w 3800"/>
              <a:gd name="T5" fmla="*/ 2147483647 h 428"/>
              <a:gd name="T6" fmla="*/ 0 60000 65536"/>
              <a:gd name="T7" fmla="*/ 0 60000 65536"/>
              <a:gd name="T8" fmla="*/ 0 60000 65536"/>
            </a:gdLst>
            <a:ahLst/>
            <a:cxnLst>
              <a:cxn ang="T6">
                <a:pos x="T0" y="T1"/>
              </a:cxn>
              <a:cxn ang="T7">
                <a:pos x="T2" y="T3"/>
              </a:cxn>
              <a:cxn ang="T8">
                <a:pos x="T4" y="T5"/>
              </a:cxn>
            </a:cxnLst>
            <a:rect l="0" t="0" r="r" b="b"/>
            <a:pathLst>
              <a:path w="3800" h="428">
                <a:moveTo>
                  <a:pt x="0" y="0"/>
                </a:moveTo>
                <a:lnTo>
                  <a:pt x="3800" y="0"/>
                </a:lnTo>
                <a:lnTo>
                  <a:pt x="3456" y="428"/>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2053" name="Rectangle 127"/>
          <p:cNvSpPr>
            <a:spLocks noChangeArrowheads="1"/>
          </p:cNvSpPr>
          <p:nvPr/>
        </p:nvSpPr>
        <p:spPr bwMode="gray">
          <a:xfrm>
            <a:off x="9821333" y="6448425"/>
            <a:ext cx="18288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r>
              <a:rPr lang="en-US" sz="2000" b="1" i="1" smtClean="0">
                <a:solidFill>
                  <a:srgbClr val="D7181F"/>
                </a:solidFill>
                <a:cs typeface="Arial" charset="0"/>
              </a:rPr>
              <a:t>LOGO</a:t>
            </a:r>
          </a:p>
        </p:txBody>
      </p:sp>
      <p:sp>
        <p:nvSpPr>
          <p:cNvPr id="1029" name="Rectangle 5"/>
          <p:cNvSpPr>
            <a:spLocks noGrp="1" noChangeArrowheads="1"/>
          </p:cNvSpPr>
          <p:nvPr>
            <p:ph type="ftr" sz="quarter" idx="3"/>
          </p:nvPr>
        </p:nvSpPr>
        <p:spPr bwMode="gray">
          <a:xfrm>
            <a:off x="7704667" y="6531048"/>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rgbClr val="000000"/>
                </a:solidFill>
                <a:latin typeface="Arial"/>
                <a:cs typeface="+mn-cs"/>
              </a:defRPr>
            </a:lvl1pPr>
          </a:lstStyle>
          <a:p>
            <a:pPr fontAlgn="base">
              <a:spcBef>
                <a:spcPct val="0"/>
              </a:spcBef>
              <a:spcAft>
                <a:spcPct val="0"/>
              </a:spcAft>
              <a:defRPr/>
            </a:pPr>
            <a:r>
              <a:rPr lang="en-US"/>
              <a:t>www.themegallery.com</a:t>
            </a:r>
          </a:p>
        </p:txBody>
      </p:sp>
      <p:sp>
        <p:nvSpPr>
          <p:cNvPr id="1030" name="Rectangle 6"/>
          <p:cNvSpPr>
            <a:spLocks noGrp="1" noChangeArrowheads="1"/>
          </p:cNvSpPr>
          <p:nvPr>
            <p:ph type="sldNum" sz="quarter" idx="4"/>
          </p:nvPr>
        </p:nvSpPr>
        <p:spPr bwMode="gray">
          <a:xfrm>
            <a:off x="5181600" y="6505575"/>
            <a:ext cx="11176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0">
                <a:solidFill>
                  <a:srgbClr val="000000"/>
                </a:solidFill>
                <a:latin typeface="Arial"/>
                <a:cs typeface="+mn-cs"/>
              </a:defRPr>
            </a:lvl1pPr>
          </a:lstStyle>
          <a:p>
            <a:pPr fontAlgn="base">
              <a:spcBef>
                <a:spcPct val="0"/>
              </a:spcBef>
              <a:spcAft>
                <a:spcPct val="0"/>
              </a:spcAft>
              <a:defRPr/>
            </a:pPr>
            <a:fld id="{59528F44-433A-4CC2-96B6-47A04662B48C}" type="slidenum">
              <a:rPr lang="en-US"/>
              <a:pPr fontAlgn="base">
                <a:spcBef>
                  <a:spcPct val="0"/>
                </a:spcBef>
                <a:spcAft>
                  <a:spcPct val="0"/>
                </a:spcAft>
                <a:defRPr/>
              </a:pPr>
              <a:t>‹#›</a:t>
            </a:fld>
            <a:endParaRPr lang="en-US"/>
          </a:p>
        </p:txBody>
      </p:sp>
      <p:sp>
        <p:nvSpPr>
          <p:cNvPr id="1028" name="Rectangle 4"/>
          <p:cNvSpPr>
            <a:spLocks noGrp="1" noChangeArrowheads="1"/>
          </p:cNvSpPr>
          <p:nvPr>
            <p:ph type="dt" sz="half" idx="2"/>
          </p:nvPr>
        </p:nvSpPr>
        <p:spPr bwMode="gray">
          <a:xfrm>
            <a:off x="508000" y="6505575"/>
            <a:ext cx="2540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0">
                <a:solidFill>
                  <a:srgbClr val="000000"/>
                </a:solidFill>
                <a:latin typeface="Arial"/>
                <a:cs typeface="+mn-cs"/>
              </a:defRPr>
            </a:lvl1pPr>
          </a:lstStyle>
          <a:p>
            <a:pPr fontAlgn="base">
              <a:spcBef>
                <a:spcPct val="0"/>
              </a:spcBef>
              <a:spcAft>
                <a:spcPct val="0"/>
              </a:spcAft>
              <a:defRPr/>
            </a:pPr>
            <a:endParaRPr lang="en-US"/>
          </a:p>
        </p:txBody>
      </p:sp>
      <p:pic>
        <p:nvPicPr>
          <p:cNvPr id="2057" name="Picture 189" descr="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3203" y="219148"/>
            <a:ext cx="7493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9" name="Freeform 185"/>
          <p:cNvSpPr>
            <a:spLocks/>
          </p:cNvSpPr>
          <p:nvPr/>
        </p:nvSpPr>
        <p:spPr bwMode="gray">
          <a:xfrm>
            <a:off x="10058400" y="0"/>
            <a:ext cx="2133600" cy="2076450"/>
          </a:xfrm>
          <a:custGeom>
            <a:avLst/>
            <a:gdLst>
              <a:gd name="T0" fmla="*/ 0 w 1008"/>
              <a:gd name="T1" fmla="*/ 0 h 1308"/>
              <a:gd name="T2" fmla="*/ 2147483647 w 1008"/>
              <a:gd name="T3" fmla="*/ 2147483647 h 1308"/>
              <a:gd name="T4" fmla="*/ 2147483647 w 1008"/>
              <a:gd name="T5" fmla="*/ 2147483647 h 1308"/>
              <a:gd name="T6" fmla="*/ 2147483647 w 1008"/>
              <a:gd name="T7" fmla="*/ 0 h 1308"/>
              <a:gd name="T8" fmla="*/ 0 w 1008"/>
              <a:gd name="T9" fmla="*/ 0 h 13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8" h="1308">
                <a:moveTo>
                  <a:pt x="0" y="0"/>
                </a:moveTo>
                <a:lnTo>
                  <a:pt x="570" y="1308"/>
                </a:lnTo>
                <a:lnTo>
                  <a:pt x="1008" y="1170"/>
                </a:lnTo>
                <a:lnTo>
                  <a:pt x="1008" y="0"/>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1211" name="Freeform 187"/>
          <p:cNvSpPr>
            <a:spLocks/>
          </p:cNvSpPr>
          <p:nvPr/>
        </p:nvSpPr>
        <p:spPr bwMode="gray">
          <a:xfrm>
            <a:off x="11319933" y="1993900"/>
            <a:ext cx="872067" cy="1016000"/>
          </a:xfrm>
          <a:custGeom>
            <a:avLst/>
            <a:gdLst>
              <a:gd name="T0" fmla="*/ 0 w 412"/>
              <a:gd name="T1" fmla="*/ 2147483647 h 640"/>
              <a:gd name="T2" fmla="*/ 2147483647 w 412"/>
              <a:gd name="T3" fmla="*/ 2147483647 h 640"/>
              <a:gd name="T4" fmla="*/ 2147483647 w 412"/>
              <a:gd name="T5" fmla="*/ 2147483647 h 640"/>
              <a:gd name="T6" fmla="*/ 2147483647 w 412"/>
              <a:gd name="T7" fmla="*/ 0 h 640"/>
              <a:gd name="T8" fmla="*/ 0 w 412"/>
              <a:gd name="T9" fmla="*/ 2147483647 h 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640">
                <a:moveTo>
                  <a:pt x="0" y="122"/>
                </a:moveTo>
                <a:lnTo>
                  <a:pt x="222" y="640"/>
                </a:lnTo>
                <a:lnTo>
                  <a:pt x="412" y="638"/>
                </a:lnTo>
                <a:lnTo>
                  <a:pt x="412" y="0"/>
                </a:lnTo>
                <a:lnTo>
                  <a:pt x="0" y="122"/>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1215" name="Picture 191" descr="2"/>
          <p:cNvSpPr>
            <a:spLocks noChangeAspect="1" noChangeArrowheads="1"/>
          </p:cNvSpPr>
          <p:nvPr/>
        </p:nvSpPr>
        <p:spPr bwMode="auto">
          <a:xfrm>
            <a:off x="9855249" y="50800"/>
            <a:ext cx="151341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smtClean="0">
              <a:solidFill>
                <a:srgbClr val="000000"/>
              </a:solidFill>
              <a:cs typeface="Arial" charset="0"/>
            </a:endParaRPr>
          </a:p>
        </p:txBody>
      </p:sp>
      <p:sp>
        <p:nvSpPr>
          <p:cNvPr id="2061" name="Rectangle 3"/>
          <p:cNvSpPr>
            <a:spLocks noGrp="1" noChangeArrowheads="1"/>
          </p:cNvSpPr>
          <p:nvPr>
            <p:ph type="body" idx="1"/>
          </p:nvPr>
        </p:nvSpPr>
        <p:spPr bwMode="black">
          <a:xfrm>
            <a:off x="304800" y="1066800"/>
            <a:ext cx="112776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71122728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09"/>
                                        </p:tgtEl>
                                        <p:attrNameLst>
                                          <p:attrName>style.visibility</p:attrName>
                                        </p:attrNameLst>
                                      </p:cBhvr>
                                      <p:to>
                                        <p:strVal val="visible"/>
                                      </p:to>
                                    </p:set>
                                    <p:animEffect transition="in" filter="wipe(up)">
                                      <p:cBhvr>
                                        <p:cTn id="7" dur="500"/>
                                        <p:tgtEl>
                                          <p:spTgt spid="1209"/>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11"/>
                                        </p:tgtEl>
                                        <p:attrNameLst>
                                          <p:attrName>style.visibility</p:attrName>
                                        </p:attrNameLst>
                                      </p:cBhvr>
                                      <p:to>
                                        <p:strVal val="visible"/>
                                      </p:to>
                                    </p:set>
                                    <p:animEffect transition="in" filter="wipe(down)">
                                      <p:cBhvr>
                                        <p:cTn id="11" dur="500"/>
                                        <p:tgtEl>
                                          <p:spTgt spid="1211"/>
                                        </p:tgtEl>
                                      </p:cBhvr>
                                    </p:animEffect>
                                  </p:childTnLst>
                                </p:cTn>
                              </p:par>
                            </p:childTnLst>
                          </p:cTn>
                        </p:par>
                        <p:par>
                          <p:cTn id="12" fill="hold" nodeType="afterGroup">
                            <p:stCondLst>
                              <p:cond delay="1000"/>
                            </p:stCondLst>
                            <p:childTnLst>
                              <p:par>
                                <p:cTn id="13" presetID="3" presetClass="entr" presetSubtype="5" fill="hold" nodeType="afterEffect">
                                  <p:stCondLst>
                                    <p:cond delay="0"/>
                                  </p:stCondLst>
                                  <p:childTnLst>
                                    <p:set>
                                      <p:cBhvr>
                                        <p:cTn id="14" dur="1" fill="hold">
                                          <p:stCondLst>
                                            <p:cond delay="0"/>
                                          </p:stCondLst>
                                        </p:cTn>
                                        <p:tgtEl>
                                          <p:spTgt spid="1215"/>
                                        </p:tgtEl>
                                        <p:attrNameLst>
                                          <p:attrName>style.visibility</p:attrName>
                                        </p:attrNameLst>
                                      </p:cBhvr>
                                      <p:to>
                                        <p:strVal val="visible"/>
                                      </p:to>
                                    </p:set>
                                    <p:animEffect transition="in" filter="blinds(vertical)">
                                      <p:cBhvr>
                                        <p:cTn id="15" dur="500"/>
                                        <p:tgtEl>
                                          <p:spTgt spid="1215"/>
                                        </p:tgtEl>
                                      </p:cBhvr>
                                    </p:animEffect>
                                  </p:childTnLst>
                                </p:cTn>
                              </p:par>
                            </p:childTnLst>
                          </p:cTn>
                        </p:par>
                        <p:par>
                          <p:cTn id="16" fill="hold" nodeType="afterGroup">
                            <p:stCondLst>
                              <p:cond delay="1500"/>
                            </p:stCondLst>
                            <p:childTnLst>
                              <p:par>
                                <p:cTn id="17" presetID="35" presetClass="path" presetSubtype="0" accel="50000" decel="50000" fill="hold" grpId="0" nodeType="afterEffect">
                                  <p:stCondLst>
                                    <p:cond delay="0"/>
                                  </p:stCondLst>
                                  <p:childTnLst>
                                    <p:animMotion origin="layout" path="M -0.34166 0.00787 L -1.21666 0.00787 " pathEditMode="relative" rAng="0" ptsTypes="AA">
                                      <p:cBhvr>
                                        <p:cTn id="18" dur="500" fill="hold"/>
                                        <p:tgtEl>
                                          <p:spTgt spid="1026"/>
                                        </p:tgtEl>
                                        <p:attrNameLst>
                                          <p:attrName>ppt_x</p:attrName>
                                          <p:attrName>ppt_y</p:attrName>
                                        </p:attrNameLst>
                                      </p:cBhvr>
                                      <p:rCtr x="-437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209" grpId="0" animBg="1"/>
      <p:bldP spid="1211" grpId="0" animBg="1"/>
    </p:bldLst>
  </p:timing>
  <p:hf sldNum="0" hdr="0" dt="0"/>
  <p:txStyles>
    <p:titleStyle>
      <a:lvl1pPr algn="l" rtl="0" eaLnBrk="0" fontAlgn="base" hangingPunct="0">
        <a:spcBef>
          <a:spcPct val="0"/>
        </a:spcBef>
        <a:spcAft>
          <a:spcPct val="0"/>
        </a:spcAft>
        <a:defRPr sz="3200">
          <a:solidFill>
            <a:srgbClr val="000000"/>
          </a:solidFill>
          <a:latin typeface="+mj-lt"/>
          <a:ea typeface="+mj-ea"/>
          <a:cs typeface="+mj-cs"/>
        </a:defRPr>
      </a:lvl1pPr>
      <a:lvl2pPr algn="l" rtl="0" eaLnBrk="0" fontAlgn="base" hangingPunct="0">
        <a:spcBef>
          <a:spcPct val="0"/>
        </a:spcBef>
        <a:spcAft>
          <a:spcPct val="0"/>
        </a:spcAft>
        <a:defRPr sz="3200">
          <a:solidFill>
            <a:srgbClr val="000000"/>
          </a:solidFill>
          <a:latin typeface="Arial" charset="0"/>
        </a:defRPr>
      </a:lvl2pPr>
      <a:lvl3pPr algn="l" rtl="0" eaLnBrk="0" fontAlgn="base" hangingPunct="0">
        <a:spcBef>
          <a:spcPct val="0"/>
        </a:spcBef>
        <a:spcAft>
          <a:spcPct val="0"/>
        </a:spcAft>
        <a:defRPr sz="3200">
          <a:solidFill>
            <a:srgbClr val="000000"/>
          </a:solidFill>
          <a:latin typeface="Arial" charset="0"/>
        </a:defRPr>
      </a:lvl3pPr>
      <a:lvl4pPr algn="l" rtl="0" eaLnBrk="0" fontAlgn="base" hangingPunct="0">
        <a:spcBef>
          <a:spcPct val="0"/>
        </a:spcBef>
        <a:spcAft>
          <a:spcPct val="0"/>
        </a:spcAft>
        <a:defRPr sz="3200">
          <a:solidFill>
            <a:srgbClr val="000000"/>
          </a:solidFill>
          <a:latin typeface="Arial" charset="0"/>
        </a:defRPr>
      </a:lvl4pPr>
      <a:lvl5pPr algn="l" rtl="0" eaLnBrk="0" fontAlgn="base" hangingPunct="0">
        <a:spcBef>
          <a:spcPct val="0"/>
        </a:spcBef>
        <a:spcAft>
          <a:spcPct val="0"/>
        </a:spcAft>
        <a:defRPr sz="3200">
          <a:solidFill>
            <a:srgbClr val="000000"/>
          </a:solidFill>
          <a:latin typeface="Arial" charset="0"/>
        </a:defRPr>
      </a:lvl5pPr>
      <a:lvl6pPr marL="457200" algn="l" rtl="0" eaLnBrk="1" fontAlgn="base" hangingPunct="1">
        <a:spcBef>
          <a:spcPct val="0"/>
        </a:spcBef>
        <a:spcAft>
          <a:spcPct val="0"/>
        </a:spcAft>
        <a:defRPr sz="3200">
          <a:solidFill>
            <a:srgbClr val="000000"/>
          </a:solidFill>
          <a:latin typeface="Arial" charset="0"/>
        </a:defRPr>
      </a:lvl6pPr>
      <a:lvl7pPr marL="914400" algn="l" rtl="0" eaLnBrk="1" fontAlgn="base" hangingPunct="1">
        <a:spcBef>
          <a:spcPct val="0"/>
        </a:spcBef>
        <a:spcAft>
          <a:spcPct val="0"/>
        </a:spcAft>
        <a:defRPr sz="3200">
          <a:solidFill>
            <a:srgbClr val="000000"/>
          </a:solidFill>
          <a:latin typeface="Arial" charset="0"/>
        </a:defRPr>
      </a:lvl7pPr>
      <a:lvl8pPr marL="1371600" algn="l" rtl="0" eaLnBrk="1" fontAlgn="base" hangingPunct="1">
        <a:spcBef>
          <a:spcPct val="0"/>
        </a:spcBef>
        <a:spcAft>
          <a:spcPct val="0"/>
        </a:spcAft>
        <a:defRPr sz="3200">
          <a:solidFill>
            <a:srgbClr val="000000"/>
          </a:solidFill>
          <a:latin typeface="Arial" charset="0"/>
        </a:defRPr>
      </a:lvl8pPr>
      <a:lvl9pPr marL="1828800" algn="l" rtl="0" eaLnBrk="1" fontAlgn="base" hangingPunct="1">
        <a:spcBef>
          <a:spcPct val="0"/>
        </a:spcBef>
        <a:spcAft>
          <a:spcPct val="0"/>
        </a:spcAft>
        <a:defRPr sz="3200">
          <a:solidFill>
            <a:srgbClr val="000000"/>
          </a:solidFill>
          <a:latin typeface="Arial"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1428783" y="304800"/>
            <a:ext cx="10153649" cy="1106488"/>
            <a:chOff x="675" y="192"/>
            <a:chExt cx="4797" cy="697"/>
          </a:xfrm>
        </p:grpSpPr>
        <p:sp>
          <p:nvSpPr>
            <p:cNvPr id="3080"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3081"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3082"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3083"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3084"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grpSp>
      <p:sp>
        <p:nvSpPr>
          <p:cNvPr id="3075" name="Rectangle 8"/>
          <p:cNvSpPr>
            <a:spLocks noGrp="1" noChangeArrowheads="1"/>
          </p:cNvSpPr>
          <p:nvPr>
            <p:ph type="body" idx="1"/>
          </p:nvPr>
        </p:nvSpPr>
        <p:spPr bwMode="auto">
          <a:xfrm>
            <a:off x="609600" y="1600206"/>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7" name="Rectangle 9"/>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mn-lt"/>
              </a:defRPr>
            </a:lvl1pPr>
          </a:lstStyle>
          <a:p>
            <a:pPr fontAlgn="base">
              <a:spcBef>
                <a:spcPct val="0"/>
              </a:spcBef>
              <a:spcAft>
                <a:spcPct val="0"/>
              </a:spcAft>
              <a:defRPr/>
            </a:pPr>
            <a:endParaRPr lang="en-US"/>
          </a:p>
        </p:txBody>
      </p:sp>
      <p:sp>
        <p:nvSpPr>
          <p:cNvPr id="7178" name="Rectangle 10"/>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mn-lt"/>
              </a:defRPr>
            </a:lvl1pPr>
          </a:lstStyle>
          <a:p>
            <a:pPr fontAlgn="base">
              <a:spcBef>
                <a:spcPct val="0"/>
              </a:spcBef>
              <a:spcAft>
                <a:spcPct val="0"/>
              </a:spcAft>
              <a:defRPr/>
            </a:pPr>
            <a:endParaRPr lang="en-US"/>
          </a:p>
        </p:txBody>
      </p:sp>
      <p:sp>
        <p:nvSpPr>
          <p:cNvPr id="7179" name="Rectangle 11"/>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mn-lt"/>
              </a:defRPr>
            </a:lvl1pPr>
          </a:lstStyle>
          <a:p>
            <a:pPr fontAlgn="base">
              <a:spcBef>
                <a:spcPct val="0"/>
              </a:spcBef>
              <a:spcAft>
                <a:spcPct val="0"/>
              </a:spcAft>
              <a:defRPr/>
            </a:pPr>
            <a:fld id="{E5366932-29A6-475D-A852-3D1E127DE22E}" type="slidenum">
              <a:rPr lang="en-US"/>
              <a:pPr fontAlgn="base">
                <a:spcBef>
                  <a:spcPct val="0"/>
                </a:spcBef>
                <a:spcAft>
                  <a:spcPct val="0"/>
                </a:spcAft>
                <a:defRPr/>
              </a:pPr>
              <a:t>‹#›</a:t>
            </a:fld>
            <a:endParaRPr lang="en-US"/>
          </a:p>
        </p:txBody>
      </p:sp>
      <p:sp>
        <p:nvSpPr>
          <p:cNvPr id="3079" name="Rectangle 1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133945563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428783" y="304800"/>
            <a:ext cx="10153649"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grpSp>
      <p:sp>
        <p:nvSpPr>
          <p:cNvPr id="1027" name="Rectangle 8"/>
          <p:cNvSpPr>
            <a:spLocks noGrp="1" noChangeArrowheads="1"/>
          </p:cNvSpPr>
          <p:nvPr>
            <p:ph type="body" idx="1"/>
          </p:nvPr>
        </p:nvSpPr>
        <p:spPr bwMode="auto">
          <a:xfrm>
            <a:off x="609600" y="1600206"/>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7" name="Rectangle 9"/>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fontAlgn="base">
              <a:spcBef>
                <a:spcPct val="0"/>
              </a:spcBef>
              <a:spcAft>
                <a:spcPct val="0"/>
              </a:spcAft>
              <a:defRPr/>
            </a:pPr>
            <a:endParaRPr lang="en-US">
              <a:solidFill>
                <a:srgbClr val="000000"/>
              </a:solidFill>
            </a:endParaRPr>
          </a:p>
        </p:txBody>
      </p:sp>
      <p:sp>
        <p:nvSpPr>
          <p:cNvPr id="7178" name="Rectangle 10"/>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fontAlgn="base">
              <a:spcBef>
                <a:spcPct val="0"/>
              </a:spcBef>
              <a:spcAft>
                <a:spcPct val="0"/>
              </a:spcAft>
              <a:defRPr/>
            </a:pPr>
            <a:endParaRPr lang="en-US">
              <a:solidFill>
                <a:srgbClr val="000000"/>
              </a:solidFill>
            </a:endParaRPr>
          </a:p>
        </p:txBody>
      </p:sp>
      <p:sp>
        <p:nvSpPr>
          <p:cNvPr id="7179" name="Rectangle 11"/>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fontAlgn="base">
              <a:spcBef>
                <a:spcPct val="0"/>
              </a:spcBef>
              <a:spcAft>
                <a:spcPct val="0"/>
              </a:spcAft>
              <a:defRPr/>
            </a:pPr>
            <a:fld id="{9EC0F960-7EE3-4769-A8EA-A894B2D2E18B}"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031" name="Rectangle 1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299316895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1428783" y="304800"/>
            <a:ext cx="10153649" cy="1106488"/>
            <a:chOff x="675" y="192"/>
            <a:chExt cx="4797" cy="697"/>
          </a:xfrm>
        </p:grpSpPr>
        <p:sp>
          <p:nvSpPr>
            <p:cNvPr id="4104"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4105"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4106"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4107"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sp>
          <p:nvSpPr>
            <p:cNvPr id="4108"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ndParaRPr>
            </a:p>
          </p:txBody>
        </p:sp>
      </p:grpSp>
      <p:sp>
        <p:nvSpPr>
          <p:cNvPr id="4099" name="Rectangle 8"/>
          <p:cNvSpPr>
            <a:spLocks noGrp="1" noChangeArrowheads="1"/>
          </p:cNvSpPr>
          <p:nvPr>
            <p:ph type="body" idx="1"/>
          </p:nvPr>
        </p:nvSpPr>
        <p:spPr bwMode="auto">
          <a:xfrm>
            <a:off x="609600" y="1600206"/>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7" name="Rectangle 9"/>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mn-lt"/>
              </a:defRPr>
            </a:lvl1pPr>
          </a:lstStyle>
          <a:p>
            <a:pPr fontAlgn="base">
              <a:spcBef>
                <a:spcPct val="0"/>
              </a:spcBef>
              <a:spcAft>
                <a:spcPct val="0"/>
              </a:spcAft>
              <a:defRPr/>
            </a:pPr>
            <a:endParaRPr lang="en-US"/>
          </a:p>
        </p:txBody>
      </p:sp>
      <p:sp>
        <p:nvSpPr>
          <p:cNvPr id="7178" name="Rectangle 10"/>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mn-lt"/>
              </a:defRPr>
            </a:lvl1pPr>
          </a:lstStyle>
          <a:p>
            <a:pPr fontAlgn="base">
              <a:spcBef>
                <a:spcPct val="0"/>
              </a:spcBef>
              <a:spcAft>
                <a:spcPct val="0"/>
              </a:spcAft>
              <a:defRPr/>
            </a:pPr>
            <a:endParaRPr lang="en-US"/>
          </a:p>
        </p:txBody>
      </p:sp>
      <p:sp>
        <p:nvSpPr>
          <p:cNvPr id="7179" name="Rectangle 11"/>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mn-lt"/>
              </a:defRPr>
            </a:lvl1pPr>
          </a:lstStyle>
          <a:p>
            <a:pPr fontAlgn="base">
              <a:spcBef>
                <a:spcPct val="0"/>
              </a:spcBef>
              <a:spcAft>
                <a:spcPct val="0"/>
              </a:spcAft>
              <a:defRPr/>
            </a:pPr>
            <a:fld id="{545114DC-A3A6-4938-8469-CBCF672EFD46}" type="slidenum">
              <a:rPr lang="en-US"/>
              <a:pPr fontAlgn="base">
                <a:spcBef>
                  <a:spcPct val="0"/>
                </a:spcBef>
                <a:spcAft>
                  <a:spcPct val="0"/>
                </a:spcAft>
                <a:defRPr/>
              </a:pPr>
              <a:t>‹#›</a:t>
            </a:fld>
            <a:endParaRPr lang="en-US"/>
          </a:p>
        </p:txBody>
      </p:sp>
      <p:sp>
        <p:nvSpPr>
          <p:cNvPr id="4103" name="Rectangle 1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376621109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7.gif"/><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gif"/><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35.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gif"/><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alpha val="63000"/>
          </a:schemeClr>
        </a:solidFill>
        <a:effectLst/>
      </p:bgPr>
    </p:bg>
    <p:spTree>
      <p:nvGrpSpPr>
        <p:cNvPr id="1" name=""/>
        <p:cNvGrpSpPr/>
        <p:nvPr/>
      </p:nvGrpSpPr>
      <p:grpSpPr>
        <a:xfrm>
          <a:off x="0" y="0"/>
          <a:ext cx="0" cy="0"/>
          <a:chOff x="0" y="0"/>
          <a:chExt cx="0" cy="0"/>
        </a:xfrm>
      </p:grpSpPr>
      <p:sp>
        <p:nvSpPr>
          <p:cNvPr id="3" name="Rounded Rectangle 2"/>
          <p:cNvSpPr/>
          <p:nvPr/>
        </p:nvSpPr>
        <p:spPr>
          <a:xfrm>
            <a:off x="3808723" y="6358499"/>
            <a:ext cx="3058511" cy="4995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3921"/>
            <a:endParaRPr lang="en-US" sz="1900">
              <a:solidFill>
                <a:prstClr val="white"/>
              </a:solidFill>
            </a:endParaRPr>
          </a:p>
        </p:txBody>
      </p:sp>
      <p:sp>
        <p:nvSpPr>
          <p:cNvPr id="14" name="Rounded Rectangle 13"/>
          <p:cNvSpPr/>
          <p:nvPr/>
        </p:nvSpPr>
        <p:spPr>
          <a:xfrm>
            <a:off x="5817538" y="1"/>
            <a:ext cx="3058511" cy="4995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913921"/>
            <a:endParaRPr lang="en-US" sz="1900">
              <a:solidFill>
                <a:prstClr val="white"/>
              </a:solidFill>
            </a:endParaRPr>
          </a:p>
        </p:txBody>
      </p:sp>
      <p:pic>
        <p:nvPicPr>
          <p:cNvPr id="28684" name="Picture 12" descr="Rose Corner Decoration PNG Clip Art | Flower art, Flower border png, Flower  clipart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47" y="1461259"/>
            <a:ext cx="5446988" cy="538343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Rose Corner Decoration PNG Clip Art | Flower art, Flower border png, Flower  clipart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6825109" y="-38593"/>
            <a:ext cx="5366891" cy="53042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txBox="1">
            <a:spLocks noChangeArrowheads="1"/>
          </p:cNvSpPr>
          <p:nvPr/>
        </p:nvSpPr>
        <p:spPr bwMode="gray">
          <a:xfrm>
            <a:off x="-525552" y="2054784"/>
            <a:ext cx="12903200" cy="2971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1438" tIns="45719" rIns="91438" bIns="45719"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defTabSz="914377" fontAlgn="base">
              <a:lnSpc>
                <a:spcPct val="150000"/>
              </a:lnSpc>
              <a:spcBef>
                <a:spcPct val="0"/>
              </a:spcBef>
              <a:spcAft>
                <a:spcPct val="0"/>
              </a:spcAft>
            </a:pPr>
            <a:r>
              <a:rPr lang="en-US" sz="7200" b="1" dirty="0" err="1">
                <a:solidFill>
                  <a:srgbClr val="C0504D"/>
                </a:solidFill>
                <a:latin typeface="Amazone" pitchFamily="66" charset="0"/>
                <a:cs typeface="Times New Roman" pitchFamily="18" charset="0"/>
              </a:rPr>
              <a:t>Kính</a:t>
            </a:r>
            <a:r>
              <a:rPr lang="en-US" sz="7200" b="1" dirty="0">
                <a:solidFill>
                  <a:srgbClr val="C0504D"/>
                </a:solidFill>
                <a:latin typeface="Amazone" pitchFamily="66" charset="0"/>
                <a:cs typeface="Times New Roman" pitchFamily="18" charset="0"/>
              </a:rPr>
              <a:t> </a:t>
            </a:r>
            <a:r>
              <a:rPr lang="en-US" sz="7200" b="1" dirty="0" err="1">
                <a:solidFill>
                  <a:srgbClr val="C0504D"/>
                </a:solidFill>
                <a:latin typeface="Amazone" pitchFamily="66" charset="0"/>
                <a:cs typeface="Times New Roman" pitchFamily="18" charset="0"/>
              </a:rPr>
              <a:t>chào</a:t>
            </a:r>
            <a:r>
              <a:rPr lang="en-US" sz="7200" b="1" dirty="0">
                <a:solidFill>
                  <a:srgbClr val="C0504D"/>
                </a:solidFill>
                <a:latin typeface="Amazone" pitchFamily="66" charset="0"/>
                <a:cs typeface="Times New Roman" pitchFamily="18" charset="0"/>
              </a:rPr>
              <a:t> </a:t>
            </a:r>
            <a:r>
              <a:rPr lang="en-US" sz="7200" b="1" dirty="0" err="1">
                <a:solidFill>
                  <a:srgbClr val="C0504D"/>
                </a:solidFill>
                <a:latin typeface="Amazone" pitchFamily="66" charset="0"/>
                <a:cs typeface="Times New Roman" pitchFamily="18" charset="0"/>
              </a:rPr>
              <a:t>quý</a:t>
            </a:r>
            <a:r>
              <a:rPr lang="en-US" sz="7200" b="1" dirty="0">
                <a:solidFill>
                  <a:srgbClr val="C0504D"/>
                </a:solidFill>
                <a:latin typeface="Amazone" pitchFamily="66" charset="0"/>
                <a:cs typeface="Times New Roman" pitchFamily="18" charset="0"/>
              </a:rPr>
              <a:t> </a:t>
            </a:r>
            <a:r>
              <a:rPr lang="en-US" sz="7200" b="1" dirty="0" err="1">
                <a:solidFill>
                  <a:srgbClr val="C0504D"/>
                </a:solidFill>
                <a:latin typeface="Amazone" pitchFamily="66" charset="0"/>
                <a:cs typeface="Times New Roman" pitchFamily="18" charset="0"/>
              </a:rPr>
              <a:t>thầy</a:t>
            </a:r>
            <a:r>
              <a:rPr lang="en-US" sz="7200" b="1" dirty="0">
                <a:solidFill>
                  <a:srgbClr val="C0504D"/>
                </a:solidFill>
                <a:latin typeface="Amazone" pitchFamily="66" charset="0"/>
                <a:cs typeface="Times New Roman" pitchFamily="18" charset="0"/>
              </a:rPr>
              <a:t> </a:t>
            </a:r>
            <a:r>
              <a:rPr lang="en-US" sz="7200" b="1" dirty="0" err="1">
                <a:solidFill>
                  <a:srgbClr val="C0504D"/>
                </a:solidFill>
                <a:latin typeface="Amazone" pitchFamily="66" charset="0"/>
                <a:cs typeface="Times New Roman" pitchFamily="18" charset="0"/>
              </a:rPr>
              <a:t>cô</a:t>
            </a:r>
            <a:r>
              <a:rPr lang="en-US" sz="7200" b="1" dirty="0">
                <a:solidFill>
                  <a:srgbClr val="C0504D"/>
                </a:solidFill>
                <a:latin typeface="Amazone" pitchFamily="66" charset="0"/>
                <a:cs typeface="Times New Roman" pitchFamily="18" charset="0"/>
              </a:rPr>
              <a:t> </a:t>
            </a:r>
          </a:p>
          <a:p>
            <a:pPr algn="ctr" defTabSz="914377" fontAlgn="base">
              <a:lnSpc>
                <a:spcPct val="150000"/>
              </a:lnSpc>
              <a:spcBef>
                <a:spcPct val="0"/>
              </a:spcBef>
              <a:spcAft>
                <a:spcPct val="0"/>
              </a:spcAft>
            </a:pPr>
            <a:r>
              <a:rPr lang="en-US" sz="7200" b="1" dirty="0" err="1">
                <a:solidFill>
                  <a:srgbClr val="C0504D"/>
                </a:solidFill>
                <a:latin typeface="Amazone" pitchFamily="66" charset="0"/>
                <a:cs typeface="Times New Roman" pitchFamily="18" charset="0"/>
              </a:rPr>
              <a:t>và</a:t>
            </a:r>
            <a:r>
              <a:rPr lang="en-US" sz="7200" b="1" dirty="0">
                <a:solidFill>
                  <a:srgbClr val="C0504D"/>
                </a:solidFill>
                <a:latin typeface="Amazone" pitchFamily="66" charset="0"/>
                <a:cs typeface="Times New Roman" pitchFamily="18" charset="0"/>
              </a:rPr>
              <a:t> </a:t>
            </a:r>
            <a:r>
              <a:rPr lang="en-US" sz="7200" b="1" dirty="0" err="1">
                <a:solidFill>
                  <a:srgbClr val="C0504D"/>
                </a:solidFill>
                <a:latin typeface="Amazone" pitchFamily="66" charset="0"/>
                <a:cs typeface="Times New Roman" pitchFamily="18" charset="0"/>
              </a:rPr>
              <a:t>các</a:t>
            </a:r>
            <a:r>
              <a:rPr lang="en-US" sz="7200" b="1" dirty="0">
                <a:solidFill>
                  <a:srgbClr val="C0504D"/>
                </a:solidFill>
                <a:latin typeface="Amazone" pitchFamily="66" charset="0"/>
                <a:cs typeface="Times New Roman" pitchFamily="18" charset="0"/>
              </a:rPr>
              <a:t> </a:t>
            </a:r>
            <a:r>
              <a:rPr lang="en-US" sz="7200" b="1" dirty="0" err="1">
                <a:solidFill>
                  <a:srgbClr val="C0504D"/>
                </a:solidFill>
                <a:latin typeface="Amazone" pitchFamily="66" charset="0"/>
                <a:cs typeface="Times New Roman" pitchFamily="18" charset="0"/>
              </a:rPr>
              <a:t>em</a:t>
            </a:r>
            <a:r>
              <a:rPr lang="en-US" sz="7200" b="1" dirty="0">
                <a:solidFill>
                  <a:srgbClr val="C0504D"/>
                </a:solidFill>
                <a:latin typeface="Amazone" pitchFamily="66" charset="0"/>
                <a:cs typeface="Times New Roman" pitchFamily="18" charset="0"/>
              </a:rPr>
              <a:t>!</a:t>
            </a:r>
          </a:p>
        </p:txBody>
      </p:sp>
    </p:spTree>
    <p:extLst>
      <p:ext uri="{BB962C8B-B14F-4D97-AF65-F5344CB8AC3E}">
        <p14:creationId xmlns:p14="http://schemas.microsoft.com/office/powerpoint/2010/main" val="617144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Rectangle 4"/>
          <p:cNvSpPr>
            <a:spLocks noGrp="1" noChangeArrowheads="1"/>
          </p:cNvSpPr>
          <p:nvPr>
            <p:ph type="title"/>
          </p:nvPr>
        </p:nvSpPr>
        <p:spPr>
          <a:xfrm>
            <a:off x="1450427" y="152400"/>
            <a:ext cx="9490862" cy="714703"/>
          </a:xfrm>
          <a:solidFill>
            <a:schemeClr val="accent1"/>
          </a:solidFill>
        </p:spPr>
        <p:txBody>
          <a:bodyPr anchor="t"/>
          <a:lstStyle/>
          <a:p>
            <a:pPr algn="ctr" eaLnBrk="1" hangingPunct="1">
              <a:lnSpc>
                <a:spcPct val="150000"/>
              </a:lnSpc>
            </a:pPr>
            <a:r>
              <a:rPr lang="en-US" sz="2800" b="1" dirty="0" smtClean="0">
                <a:solidFill>
                  <a:srgbClr val="FF0000"/>
                </a:solidFill>
                <a:latin typeface="Times New Roman" pitchFamily="18" charset="0"/>
              </a:rPr>
              <a:t>II. ĐỌC - HIỂU VĂN BẢN</a:t>
            </a:r>
            <a:r>
              <a:rPr lang="en-US" sz="2400" dirty="0" smtClean="0">
                <a:solidFill>
                  <a:srgbClr val="FF0000"/>
                </a:solidFill>
                <a:latin typeface="Times New Roman" pitchFamily="18" charset="0"/>
              </a:rPr>
              <a:t/>
            </a:r>
            <a:br>
              <a:rPr lang="en-US" sz="2400" dirty="0" smtClean="0">
                <a:solidFill>
                  <a:srgbClr val="FF0000"/>
                </a:solidFill>
                <a:latin typeface="Times New Roman" pitchFamily="18" charset="0"/>
              </a:rPr>
            </a:br>
            <a:r>
              <a:rPr lang="en-US" sz="2800" b="1" i="1" dirty="0" smtClean="0">
                <a:solidFill>
                  <a:srgbClr val="FF0000"/>
                </a:solidFill>
                <a:latin typeface="Times New Roman" pitchFamily="18" charset="0"/>
              </a:rPr>
              <a:t/>
            </a:r>
            <a:br>
              <a:rPr lang="en-US" sz="2800" b="1" i="1" dirty="0" smtClean="0">
                <a:solidFill>
                  <a:srgbClr val="FF0000"/>
                </a:solidFill>
                <a:latin typeface="Times New Roman" pitchFamily="18" charset="0"/>
              </a:rPr>
            </a:br>
            <a:endParaRPr lang="en-US" sz="2800" dirty="0" smtClean="0">
              <a:solidFill>
                <a:srgbClr val="FF0000"/>
              </a:solidFill>
              <a:latin typeface="Times New Roman" pitchFamily="18" charset="0"/>
            </a:endParaRPr>
          </a:p>
        </p:txBody>
      </p:sp>
      <p:pic>
        <p:nvPicPr>
          <p:cNvPr id="144387" name="Picture 4" descr="465af32f750a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64803" y="4724475"/>
            <a:ext cx="1420284" cy="192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2" descr="Soạn bài Tam Đại Con Gà Ngữ Văn lớ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736" y="2790512"/>
            <a:ext cx="8739717"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2788137" y="1114112"/>
            <a:ext cx="6191249"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20000"/>
              </a:spcBef>
              <a:spcAft>
                <a:spcPct val="0"/>
              </a:spcAft>
              <a:buClr>
                <a:srgbClr val="89B6D7"/>
              </a:buClr>
            </a:pPr>
            <a:r>
              <a:rPr lang="en-US" sz="6000" b="1" dirty="0" smtClean="0">
                <a:solidFill>
                  <a:srgbClr val="000000"/>
                </a:solidFill>
                <a:latin typeface="UTM Spring" pitchFamily="18" charset="0"/>
              </a:rPr>
              <a:t>Tam </a:t>
            </a:r>
            <a:r>
              <a:rPr lang="en-US" sz="6000" b="1" dirty="0" err="1" smtClean="0">
                <a:solidFill>
                  <a:srgbClr val="000000"/>
                </a:solidFill>
                <a:latin typeface="UTM Spring" pitchFamily="18" charset="0"/>
              </a:rPr>
              <a:t>đại</a:t>
            </a:r>
            <a:r>
              <a:rPr lang="en-US" sz="6000" b="1" dirty="0" smtClean="0">
                <a:solidFill>
                  <a:srgbClr val="000000"/>
                </a:solidFill>
                <a:latin typeface="UTM Spring" pitchFamily="18" charset="0"/>
              </a:rPr>
              <a:t> con </a:t>
            </a:r>
            <a:r>
              <a:rPr lang="en-US" sz="6000" b="1" dirty="0" err="1" smtClean="0">
                <a:solidFill>
                  <a:srgbClr val="000000"/>
                </a:solidFill>
                <a:latin typeface="UTM Spring" pitchFamily="18" charset="0"/>
              </a:rPr>
              <a:t>gà</a:t>
            </a:r>
            <a:endParaRPr lang="en-US" sz="6000" b="1" dirty="0" smtClean="0">
              <a:solidFill>
                <a:srgbClr val="000000"/>
              </a:solidFill>
              <a:latin typeface="UTM Spring" pitchFamily="18" charset="0"/>
            </a:endParaRPr>
          </a:p>
        </p:txBody>
      </p:sp>
    </p:spTree>
    <p:extLst>
      <p:ext uri="{BB962C8B-B14F-4D97-AF65-F5344CB8AC3E}">
        <p14:creationId xmlns:p14="http://schemas.microsoft.com/office/powerpoint/2010/main" val="177854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4386"/>
                                        </p:tgtEl>
                                        <p:attrNameLst>
                                          <p:attrName>style.visibility</p:attrName>
                                        </p:attrNameLst>
                                      </p:cBhvr>
                                      <p:to>
                                        <p:strVal val="visible"/>
                                      </p:to>
                                    </p:set>
                                    <p:animEffect transition="in" filter="wipe(down)">
                                      <p:cBhvr>
                                        <p:cTn id="7" dur="500"/>
                                        <p:tgtEl>
                                          <p:spTgt spid="1443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Rectangle 4"/>
          <p:cNvSpPr>
            <a:spLocks noGrp="1" noChangeArrowheads="1"/>
          </p:cNvSpPr>
          <p:nvPr>
            <p:ph type="title"/>
          </p:nvPr>
        </p:nvSpPr>
        <p:spPr>
          <a:xfrm>
            <a:off x="304800" y="304800"/>
            <a:ext cx="11684000" cy="1600200"/>
          </a:xfrm>
          <a:noFill/>
          <a:extLst>
            <a:ext uri="{91240B29-F687-4F45-9708-019B960494DF}">
              <a14:hiddenLine xmlns:a14="http://schemas.microsoft.com/office/drawing/2010/main" w="9525">
                <a:solidFill>
                  <a:srgbClr val="FF0000"/>
                </a:solidFill>
                <a:miter lim="800000"/>
                <a:headEnd/>
                <a:tailEnd/>
              </a14:hiddenLine>
            </a:ext>
          </a:extLst>
        </p:spPr>
        <p:txBody>
          <a:bodyPr anchor="t"/>
          <a:lstStyle/>
          <a:p>
            <a:pPr eaLnBrk="1" hangingPunct="1">
              <a:lnSpc>
                <a:spcPct val="150000"/>
              </a:lnSpc>
            </a:pPr>
            <a:r>
              <a:rPr lang="en-US" sz="2400" smtClean="0">
                <a:latin typeface="Times New Roman" pitchFamily="18" charset="0"/>
              </a:rPr>
              <a:t>		</a:t>
            </a:r>
            <a:br>
              <a:rPr lang="en-US" sz="2400" smtClean="0">
                <a:latin typeface="Times New Roman" pitchFamily="18" charset="0"/>
              </a:rPr>
            </a:br>
            <a:r>
              <a:rPr lang="en-US" sz="2400" smtClean="0">
                <a:latin typeface="Times New Roman" pitchFamily="18" charset="0"/>
              </a:rPr>
              <a:t/>
            </a:r>
            <a:br>
              <a:rPr lang="en-US" sz="2400" smtClean="0">
                <a:latin typeface="Times New Roman" pitchFamily="18" charset="0"/>
              </a:rPr>
            </a:br>
            <a:r>
              <a:rPr lang="en-US" sz="2400" smtClean="0">
                <a:latin typeface="Times New Roman" pitchFamily="18" charset="0"/>
              </a:rPr>
              <a:t/>
            </a:r>
            <a:br>
              <a:rPr lang="en-US" sz="2400" smtClean="0">
                <a:latin typeface="Times New Roman" pitchFamily="18" charset="0"/>
              </a:rPr>
            </a:br>
            <a:endParaRPr lang="en-US" sz="2400" smtClean="0">
              <a:latin typeface="Times New Roman" pitchFamily="18" charset="0"/>
            </a:endParaRPr>
          </a:p>
        </p:txBody>
      </p:sp>
      <p:sp>
        <p:nvSpPr>
          <p:cNvPr id="146435" name="Rectangle 4"/>
          <p:cNvSpPr txBox="1">
            <a:spLocks noChangeArrowheads="1"/>
          </p:cNvSpPr>
          <p:nvPr/>
        </p:nvSpPr>
        <p:spPr bwMode="auto">
          <a:xfrm>
            <a:off x="516762" y="515018"/>
            <a:ext cx="11887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0" fontAlgn="base" hangingPunct="0">
              <a:lnSpc>
                <a:spcPct val="150000"/>
              </a:lnSpc>
              <a:spcBef>
                <a:spcPct val="0"/>
              </a:spcBef>
              <a:spcAft>
                <a:spcPct val="0"/>
              </a:spcAft>
            </a:pPr>
            <a:r>
              <a:rPr lang="en-US" sz="2400" dirty="0" smtClean="0">
                <a:solidFill>
                  <a:srgbClr val="000000"/>
                </a:solidFill>
              </a:rPr>
              <a:t/>
            </a:r>
            <a:br>
              <a:rPr lang="en-US" sz="2400" dirty="0" smtClean="0">
                <a:solidFill>
                  <a:srgbClr val="000000"/>
                </a:solidFill>
              </a:rPr>
            </a:br>
            <a:r>
              <a:rPr lang="en-US" sz="2800" b="1" i="1" dirty="0" smtClean="0">
                <a:solidFill>
                  <a:srgbClr val="000000"/>
                </a:solidFill>
              </a:rPr>
              <a:t>1. TAM ĐẠI CON GÀ</a:t>
            </a:r>
            <a:br>
              <a:rPr lang="en-US" sz="2800" b="1" i="1" dirty="0" smtClean="0">
                <a:solidFill>
                  <a:srgbClr val="000000"/>
                </a:solidFill>
              </a:rPr>
            </a:br>
            <a:endParaRPr lang="en-US" sz="2800" dirty="0" smtClean="0">
              <a:solidFill>
                <a:srgbClr val="000000"/>
              </a:solidFill>
            </a:endParaRPr>
          </a:p>
        </p:txBody>
      </p:sp>
      <p:pic>
        <p:nvPicPr>
          <p:cNvPr id="146436" name="Picture 8" descr="465af31acd5e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855203" y="3810000"/>
            <a:ext cx="1953684"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44503" y="1870853"/>
            <a:ext cx="10386484" cy="2031325"/>
          </a:xfrm>
          <a:prstGeom prst="rect">
            <a:avLst/>
          </a:prstGeom>
        </p:spPr>
        <p:txBody>
          <a:bodyPr>
            <a:spAutoFit/>
          </a:bodyPr>
          <a:lstStyle/>
          <a:p>
            <a:pPr marL="457200" indent="-457200" algn="just" eaLnBrk="0" fontAlgn="base" hangingPunct="0">
              <a:lnSpc>
                <a:spcPct val="150000"/>
              </a:lnSpc>
              <a:spcBef>
                <a:spcPct val="0"/>
              </a:spcBef>
              <a:spcAft>
                <a:spcPct val="0"/>
              </a:spcAft>
              <a:buFontTx/>
              <a:buAutoNum type="alphaLcParenR"/>
              <a:defRPr/>
            </a:pPr>
            <a:r>
              <a:rPr lang="en-US" sz="2800" b="1" i="1" kern="0" dirty="0" err="1">
                <a:solidFill>
                  <a:srgbClr val="000000"/>
                </a:solidFill>
                <a:latin typeface="Times New Roman" pitchFamily="18" charset="0"/>
              </a:rPr>
              <a:t>Đối</a:t>
            </a:r>
            <a:r>
              <a:rPr lang="en-US" sz="2800" b="1" i="1" kern="0" dirty="0">
                <a:solidFill>
                  <a:srgbClr val="000000"/>
                </a:solidFill>
                <a:latin typeface="Times New Roman" pitchFamily="18" charset="0"/>
              </a:rPr>
              <a:t> </a:t>
            </a:r>
            <a:r>
              <a:rPr lang="en-US" sz="2800" b="1" i="1" kern="0" dirty="0" err="1">
                <a:solidFill>
                  <a:srgbClr val="000000"/>
                </a:solidFill>
                <a:latin typeface="Times New Roman" pitchFamily="18" charset="0"/>
              </a:rPr>
              <a:t>tượng</a:t>
            </a:r>
            <a:r>
              <a:rPr lang="en-US" sz="2800" b="1" i="1" kern="0" dirty="0">
                <a:solidFill>
                  <a:srgbClr val="000000"/>
                </a:solidFill>
                <a:latin typeface="Times New Roman" pitchFamily="18" charset="0"/>
              </a:rPr>
              <a:t> </a:t>
            </a:r>
            <a:r>
              <a:rPr lang="en-US" sz="2800" b="1" i="1" kern="0" dirty="0" err="1">
                <a:solidFill>
                  <a:srgbClr val="000000"/>
                </a:solidFill>
                <a:latin typeface="Times New Roman" pitchFamily="18" charset="0"/>
              </a:rPr>
              <a:t>của</a:t>
            </a:r>
            <a:r>
              <a:rPr lang="en-US" sz="2800" b="1" i="1" kern="0" dirty="0">
                <a:solidFill>
                  <a:srgbClr val="000000"/>
                </a:solidFill>
                <a:latin typeface="Times New Roman" pitchFamily="18" charset="0"/>
              </a:rPr>
              <a:t> </a:t>
            </a:r>
            <a:r>
              <a:rPr lang="en-US" sz="2800" b="1" i="1" kern="0" dirty="0" err="1">
                <a:solidFill>
                  <a:srgbClr val="000000"/>
                </a:solidFill>
                <a:latin typeface="Times New Roman" pitchFamily="18" charset="0"/>
              </a:rPr>
              <a:t>tiếng</a:t>
            </a:r>
            <a:r>
              <a:rPr lang="en-US" sz="2800" b="1" i="1" kern="0" dirty="0">
                <a:solidFill>
                  <a:srgbClr val="000000"/>
                </a:solidFill>
                <a:latin typeface="Times New Roman" pitchFamily="18" charset="0"/>
              </a:rPr>
              <a:t> </a:t>
            </a:r>
            <a:r>
              <a:rPr lang="en-US" sz="2800" b="1" i="1" kern="0" dirty="0" err="1">
                <a:solidFill>
                  <a:srgbClr val="000000"/>
                </a:solidFill>
                <a:latin typeface="Times New Roman" pitchFamily="18" charset="0"/>
              </a:rPr>
              <a:t>cười</a:t>
            </a:r>
            <a:r>
              <a:rPr lang="en-US" sz="2800" kern="0" dirty="0">
                <a:solidFill>
                  <a:srgbClr val="000000"/>
                </a:solidFill>
                <a:latin typeface="Times New Roman" pitchFamily="18" charset="0"/>
              </a:rPr>
              <a:t>:</a:t>
            </a:r>
          </a:p>
          <a:p>
            <a:pPr algn="just" eaLnBrk="0" fontAlgn="base" hangingPunct="0">
              <a:lnSpc>
                <a:spcPct val="150000"/>
              </a:lnSpc>
              <a:spcBef>
                <a:spcPct val="0"/>
              </a:spcBef>
              <a:spcAft>
                <a:spcPct val="0"/>
              </a:spcAft>
              <a:defRPr/>
            </a:pP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Truyện</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cười</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thói</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dấu</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dốt</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của</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thầy</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đồ</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tuy</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dốt</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nhưng</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thầy</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lại</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đi</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dạy</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học</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trẻ</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một</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việc</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đòi</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hỏi</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phải</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dạy</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một</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biết</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mười</a:t>
            </a:r>
            <a:r>
              <a:rPr lang="en-US" sz="2800" kern="0" dirty="0">
                <a:solidFill>
                  <a:srgbClr val="000000"/>
                </a:solidFill>
                <a:latin typeface="Times New Roman" pitchFamily="18" charset="0"/>
              </a:rPr>
              <a:t>.</a:t>
            </a:r>
            <a:endParaRPr lang="en-US" sz="2000" dirty="0">
              <a:solidFill>
                <a:srgbClr val="000000"/>
              </a:solidFill>
              <a:latin typeface="Times New Roman" pitchFamily="18" charset="0"/>
            </a:endParaRPr>
          </a:p>
        </p:txBody>
      </p:sp>
      <p:sp>
        <p:nvSpPr>
          <p:cNvPr id="6" name="Rectangle 4"/>
          <p:cNvSpPr txBox="1">
            <a:spLocks noChangeArrowheads="1"/>
          </p:cNvSpPr>
          <p:nvPr/>
        </p:nvSpPr>
        <p:spPr bwMode="auto">
          <a:xfrm>
            <a:off x="1450427" y="152400"/>
            <a:ext cx="9490862" cy="71470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lgn="ctr" eaLnBrk="1" hangingPunct="1">
              <a:lnSpc>
                <a:spcPct val="150000"/>
              </a:lnSpc>
            </a:pPr>
            <a:r>
              <a:rPr lang="en-US" sz="2800" b="1" smtClean="0">
                <a:solidFill>
                  <a:srgbClr val="FF0000"/>
                </a:solidFill>
                <a:latin typeface="Times New Roman" pitchFamily="18" charset="0"/>
              </a:rPr>
              <a:t>II. ĐỌC - HIỂU VĂN BẢN</a:t>
            </a:r>
            <a:r>
              <a:rPr lang="en-US" sz="2400" smtClean="0">
                <a:solidFill>
                  <a:srgbClr val="FF0000"/>
                </a:solidFill>
                <a:latin typeface="Times New Roman" pitchFamily="18" charset="0"/>
              </a:rPr>
              <a:t/>
            </a:r>
            <a:br>
              <a:rPr lang="en-US" sz="2400" smtClean="0">
                <a:solidFill>
                  <a:srgbClr val="FF0000"/>
                </a:solidFill>
                <a:latin typeface="Times New Roman" pitchFamily="18" charset="0"/>
              </a:rPr>
            </a:br>
            <a:r>
              <a:rPr lang="en-US" sz="2800" b="1" i="1" smtClean="0">
                <a:solidFill>
                  <a:srgbClr val="FF0000"/>
                </a:solidFill>
                <a:latin typeface="Times New Roman" pitchFamily="18" charset="0"/>
              </a:rPr>
              <a:t/>
            </a:r>
            <a:br>
              <a:rPr lang="en-US" sz="2800" b="1" i="1" smtClean="0">
                <a:solidFill>
                  <a:srgbClr val="FF0000"/>
                </a:solidFill>
                <a:latin typeface="Times New Roman" pitchFamily="18" charset="0"/>
              </a:rPr>
            </a:br>
            <a:endParaRPr lang="en-US" sz="2800" dirty="0" smtClean="0">
              <a:solidFill>
                <a:srgbClr val="FF0000"/>
              </a:solidFill>
              <a:latin typeface="Times New Roman" pitchFamily="18" charset="0"/>
            </a:endParaRPr>
          </a:p>
        </p:txBody>
      </p:sp>
    </p:spTree>
    <p:extLst>
      <p:ext uri="{BB962C8B-B14F-4D97-AF65-F5344CB8AC3E}">
        <p14:creationId xmlns:p14="http://schemas.microsoft.com/office/powerpoint/2010/main" val="8657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Rectangle 4"/>
          <p:cNvSpPr>
            <a:spLocks noGrp="1" noChangeArrowheads="1"/>
          </p:cNvSpPr>
          <p:nvPr>
            <p:ph type="title"/>
          </p:nvPr>
        </p:nvSpPr>
        <p:spPr>
          <a:xfrm>
            <a:off x="304800" y="304800"/>
            <a:ext cx="11684000" cy="1600200"/>
          </a:xfrm>
          <a:noFill/>
          <a:extLst>
            <a:ext uri="{91240B29-F687-4F45-9708-019B960494DF}">
              <a14:hiddenLine xmlns:a14="http://schemas.microsoft.com/office/drawing/2010/main" w="9525">
                <a:solidFill>
                  <a:srgbClr val="FF0000"/>
                </a:solidFill>
                <a:miter lim="800000"/>
                <a:headEnd/>
                <a:tailEnd/>
              </a14:hiddenLine>
            </a:ext>
          </a:extLst>
        </p:spPr>
        <p:txBody>
          <a:bodyPr anchor="t"/>
          <a:lstStyle/>
          <a:p>
            <a:pPr eaLnBrk="1" hangingPunct="1">
              <a:lnSpc>
                <a:spcPct val="150000"/>
              </a:lnSpc>
            </a:pPr>
            <a:r>
              <a:rPr lang="en-US" sz="2400" smtClean="0">
                <a:latin typeface="Times New Roman" pitchFamily="18" charset="0"/>
              </a:rPr>
              <a:t>		</a:t>
            </a:r>
            <a:br>
              <a:rPr lang="en-US" sz="2400" smtClean="0">
                <a:latin typeface="Times New Roman" pitchFamily="18" charset="0"/>
              </a:rPr>
            </a:br>
            <a:r>
              <a:rPr lang="en-US" sz="2400" smtClean="0">
                <a:latin typeface="Times New Roman" pitchFamily="18" charset="0"/>
              </a:rPr>
              <a:t/>
            </a:r>
            <a:br>
              <a:rPr lang="en-US" sz="2400" smtClean="0">
                <a:latin typeface="Times New Roman" pitchFamily="18" charset="0"/>
              </a:rPr>
            </a:br>
            <a:r>
              <a:rPr lang="en-US" sz="2400" smtClean="0">
                <a:latin typeface="Times New Roman" pitchFamily="18" charset="0"/>
              </a:rPr>
              <a:t/>
            </a:r>
            <a:br>
              <a:rPr lang="en-US" sz="2400" smtClean="0">
                <a:latin typeface="Times New Roman" pitchFamily="18" charset="0"/>
              </a:rPr>
            </a:br>
            <a:endParaRPr lang="en-US" sz="2400" smtClean="0">
              <a:latin typeface="Times New Roman" pitchFamily="18" charset="0"/>
            </a:endParaRPr>
          </a:p>
        </p:txBody>
      </p:sp>
      <p:sp>
        <p:nvSpPr>
          <p:cNvPr id="146435" name="Rectangle 4"/>
          <p:cNvSpPr txBox="1">
            <a:spLocks noChangeArrowheads="1"/>
          </p:cNvSpPr>
          <p:nvPr/>
        </p:nvSpPr>
        <p:spPr bwMode="auto">
          <a:xfrm>
            <a:off x="516762" y="515018"/>
            <a:ext cx="11887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0" fontAlgn="base" hangingPunct="0">
              <a:lnSpc>
                <a:spcPct val="150000"/>
              </a:lnSpc>
              <a:spcBef>
                <a:spcPct val="0"/>
              </a:spcBef>
              <a:spcAft>
                <a:spcPct val="0"/>
              </a:spcAft>
            </a:pPr>
            <a:r>
              <a:rPr lang="en-US" sz="2400" dirty="0" smtClean="0">
                <a:solidFill>
                  <a:srgbClr val="000000"/>
                </a:solidFill>
              </a:rPr>
              <a:t/>
            </a:r>
            <a:br>
              <a:rPr lang="en-US" sz="2400" dirty="0" smtClean="0">
                <a:solidFill>
                  <a:srgbClr val="000000"/>
                </a:solidFill>
              </a:rPr>
            </a:br>
            <a:r>
              <a:rPr lang="en-US" sz="2800" b="1" i="1" dirty="0" smtClean="0">
                <a:solidFill>
                  <a:srgbClr val="000000"/>
                </a:solidFill>
              </a:rPr>
              <a:t>1. TAM ĐẠI CON GÀ</a:t>
            </a:r>
            <a:br>
              <a:rPr lang="en-US" sz="2800" b="1" i="1" dirty="0" smtClean="0">
                <a:solidFill>
                  <a:srgbClr val="000000"/>
                </a:solidFill>
              </a:rPr>
            </a:br>
            <a:endParaRPr lang="en-US" sz="2800" dirty="0" smtClean="0">
              <a:solidFill>
                <a:srgbClr val="000000"/>
              </a:solidFill>
            </a:endParaRPr>
          </a:p>
        </p:txBody>
      </p:sp>
      <p:pic>
        <p:nvPicPr>
          <p:cNvPr id="146436" name="Picture 8" descr="465af31acd5e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855203" y="3810000"/>
            <a:ext cx="1953684"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txBox="1">
            <a:spLocks noChangeArrowheads="1"/>
          </p:cNvSpPr>
          <p:nvPr/>
        </p:nvSpPr>
        <p:spPr bwMode="auto">
          <a:xfrm>
            <a:off x="1450427" y="152400"/>
            <a:ext cx="9490862" cy="71470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lgn="ctr" eaLnBrk="1" hangingPunct="1">
              <a:lnSpc>
                <a:spcPct val="150000"/>
              </a:lnSpc>
            </a:pPr>
            <a:r>
              <a:rPr lang="en-US" sz="2800" b="1" smtClean="0">
                <a:solidFill>
                  <a:srgbClr val="FF0000"/>
                </a:solidFill>
                <a:latin typeface="Times New Roman" pitchFamily="18" charset="0"/>
              </a:rPr>
              <a:t>II. ĐỌC - HIỂU VĂN BẢN</a:t>
            </a:r>
            <a:r>
              <a:rPr lang="en-US" sz="2400" smtClean="0">
                <a:solidFill>
                  <a:srgbClr val="FF0000"/>
                </a:solidFill>
                <a:latin typeface="Times New Roman" pitchFamily="18" charset="0"/>
              </a:rPr>
              <a:t/>
            </a:r>
            <a:br>
              <a:rPr lang="en-US" sz="2400" smtClean="0">
                <a:solidFill>
                  <a:srgbClr val="FF0000"/>
                </a:solidFill>
                <a:latin typeface="Times New Roman" pitchFamily="18" charset="0"/>
              </a:rPr>
            </a:br>
            <a:r>
              <a:rPr lang="en-US" sz="2800" b="1" i="1" smtClean="0">
                <a:solidFill>
                  <a:srgbClr val="FF0000"/>
                </a:solidFill>
                <a:latin typeface="Times New Roman" pitchFamily="18" charset="0"/>
              </a:rPr>
              <a:t/>
            </a:r>
            <a:br>
              <a:rPr lang="en-US" sz="2800" b="1" i="1" smtClean="0">
                <a:solidFill>
                  <a:srgbClr val="FF0000"/>
                </a:solidFill>
                <a:latin typeface="Times New Roman" pitchFamily="18" charset="0"/>
              </a:rPr>
            </a:br>
            <a:endParaRPr lang="en-US" sz="2800" dirty="0" smtClean="0">
              <a:solidFill>
                <a:srgbClr val="FF0000"/>
              </a:solidFill>
              <a:latin typeface="Times New Roman" pitchFamily="18" charset="0"/>
            </a:endParaRPr>
          </a:p>
        </p:txBody>
      </p:sp>
      <p:sp>
        <p:nvSpPr>
          <p:cNvPr id="7" name="Rectangle 4"/>
          <p:cNvSpPr txBox="1">
            <a:spLocks noChangeArrowheads="1"/>
          </p:cNvSpPr>
          <p:nvPr/>
        </p:nvSpPr>
        <p:spPr bwMode="auto">
          <a:xfrm>
            <a:off x="446692" y="1849834"/>
            <a:ext cx="1168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eaLnBrk="1" hangingPunct="1">
              <a:lnSpc>
                <a:spcPct val="150000"/>
              </a:lnSpc>
            </a:pPr>
            <a:r>
              <a:rPr lang="en-US" sz="2800" b="1" i="1" dirty="0" smtClean="0">
                <a:latin typeface="Times New Roman" pitchFamily="18" charset="0"/>
              </a:rPr>
              <a:t>b, </a:t>
            </a:r>
            <a:r>
              <a:rPr lang="en-US" sz="2800" b="1" i="1" dirty="0" err="1" smtClean="0">
                <a:latin typeface="Times New Roman" pitchFamily="18" charset="0"/>
              </a:rPr>
              <a:t>Tình</a:t>
            </a:r>
            <a:r>
              <a:rPr lang="en-US" sz="2800" b="1" i="1" dirty="0" smtClean="0">
                <a:latin typeface="Times New Roman" pitchFamily="18" charset="0"/>
              </a:rPr>
              <a:t> </a:t>
            </a:r>
            <a:r>
              <a:rPr lang="en-US" sz="2800" b="1" i="1" dirty="0" err="1" smtClean="0">
                <a:latin typeface="Times New Roman" pitchFamily="18" charset="0"/>
              </a:rPr>
              <a:t>huống</a:t>
            </a:r>
            <a:r>
              <a:rPr lang="en-US" sz="2800" b="1" i="1" dirty="0" smtClean="0">
                <a:latin typeface="Times New Roman" pitchFamily="18" charset="0"/>
              </a:rPr>
              <a:t> </a:t>
            </a:r>
            <a:r>
              <a:rPr lang="en-US" sz="2800" b="1" i="1" dirty="0" err="1" smtClean="0">
                <a:latin typeface="Times New Roman" pitchFamily="18" charset="0"/>
              </a:rPr>
              <a:t>gây</a:t>
            </a:r>
            <a:r>
              <a:rPr lang="en-US" sz="2800" b="1" i="1" dirty="0" smtClean="0">
                <a:latin typeface="Times New Roman" pitchFamily="18" charset="0"/>
              </a:rPr>
              <a:t> </a:t>
            </a:r>
            <a:r>
              <a:rPr lang="en-US" sz="2800" b="1" i="1" dirty="0" err="1" smtClean="0">
                <a:latin typeface="Times New Roman" pitchFamily="18" charset="0"/>
              </a:rPr>
              <a:t>cười</a:t>
            </a:r>
            <a:r>
              <a:rPr lang="en-US" sz="2800" b="1" i="1" dirty="0" smtClean="0">
                <a:latin typeface="Times New Roman" pitchFamily="18" charset="0"/>
              </a:rPr>
              <a:t>:</a:t>
            </a:r>
            <a:r>
              <a:rPr lang="en-US" sz="2800" dirty="0" smtClean="0">
                <a:latin typeface="Times New Roman" pitchFamily="18" charset="0"/>
              </a:rPr>
              <a:t/>
            </a:r>
            <a:br>
              <a:rPr lang="en-US" sz="2800" dirty="0" smtClean="0">
                <a:latin typeface="Times New Roman" pitchFamily="18" charset="0"/>
              </a:rPr>
            </a:br>
            <a:r>
              <a:rPr lang="en-US" sz="2800" b="1" i="1" dirty="0" smtClean="0">
                <a:latin typeface="Times New Roman" pitchFamily="18" charset="0"/>
              </a:rPr>
              <a:t>*) </a:t>
            </a:r>
            <a:r>
              <a:rPr lang="en-US" sz="2800" b="1" i="1" dirty="0" err="1" smtClean="0">
                <a:latin typeface="Times New Roman" pitchFamily="18" charset="0"/>
              </a:rPr>
              <a:t>Lần</a:t>
            </a:r>
            <a:r>
              <a:rPr lang="en-US" sz="2800" b="1" i="1" dirty="0" smtClean="0">
                <a:latin typeface="Times New Roman" pitchFamily="18" charset="0"/>
              </a:rPr>
              <a:t> </a:t>
            </a:r>
            <a:r>
              <a:rPr lang="en-US" sz="2800" b="1" i="1" dirty="0" err="1">
                <a:latin typeface="Times New Roman" pitchFamily="18" charset="0"/>
              </a:rPr>
              <a:t>m</a:t>
            </a:r>
            <a:r>
              <a:rPr lang="en-US" sz="2800" b="1" i="1" dirty="0" err="1" smtClean="0">
                <a:latin typeface="Times New Roman" pitchFamily="18" charset="0"/>
              </a:rPr>
              <a:t>ột</a:t>
            </a:r>
            <a:r>
              <a:rPr lang="en-US" sz="2800" b="1" i="1" dirty="0" smtClean="0">
                <a:latin typeface="Times New Roman" pitchFamily="18" charset="0"/>
              </a:rPr>
              <a:t>:</a:t>
            </a:r>
            <a:r>
              <a:rPr lang="en-US" sz="2800" dirty="0" smtClean="0">
                <a:latin typeface="Times New Roman" pitchFamily="18" charset="0"/>
              </a:rPr>
              <a:t/>
            </a:r>
            <a:br>
              <a:rPr lang="en-US" sz="2800" dirty="0" smtClean="0">
                <a:latin typeface="Times New Roman" pitchFamily="18" charset="0"/>
              </a:rPr>
            </a:br>
            <a:r>
              <a:rPr lang="en-US" sz="2800" dirty="0" smtClean="0">
                <a:latin typeface="Times New Roman" pitchFamily="18" charset="0"/>
              </a:rPr>
              <a:t>- </a:t>
            </a:r>
            <a:r>
              <a:rPr lang="en-US" sz="2800" dirty="0" err="1" smtClean="0">
                <a:latin typeface="Times New Roman" pitchFamily="18" charset="0"/>
              </a:rPr>
              <a:t>Gặp</a:t>
            </a:r>
            <a:r>
              <a:rPr lang="en-US" sz="2800" dirty="0" smtClean="0">
                <a:latin typeface="Times New Roman" pitchFamily="18" charset="0"/>
              </a:rPr>
              <a:t> </a:t>
            </a:r>
            <a:r>
              <a:rPr lang="en-US" sz="2800" dirty="0" err="1" smtClean="0">
                <a:latin typeface="Times New Roman" pitchFamily="18" charset="0"/>
              </a:rPr>
              <a:t>chữ</a:t>
            </a:r>
            <a:r>
              <a:rPr lang="en-US" sz="2800" dirty="0" smtClean="0">
                <a:latin typeface="Times New Roman" pitchFamily="18" charset="0"/>
              </a:rPr>
              <a:t> “</a:t>
            </a:r>
            <a:r>
              <a:rPr lang="en-US" sz="2800" dirty="0" err="1" smtClean="0">
                <a:latin typeface="Times New Roman" pitchFamily="18" charset="0"/>
              </a:rPr>
              <a:t>Kê</a:t>
            </a:r>
            <a:r>
              <a:rPr lang="en-US" sz="2800" dirty="0" smtClean="0">
                <a:latin typeface="Times New Roman" pitchFamily="18" charset="0"/>
              </a:rPr>
              <a:t>” </a:t>
            </a:r>
            <a:r>
              <a:rPr lang="en-US" sz="2800" dirty="0" err="1" smtClean="0">
                <a:latin typeface="Times New Roman" pitchFamily="18" charset="0"/>
              </a:rPr>
              <a:t>thầy</a:t>
            </a:r>
            <a:r>
              <a:rPr lang="en-US" sz="2800" dirty="0" smtClean="0">
                <a:latin typeface="Times New Roman" pitchFamily="18" charset="0"/>
              </a:rPr>
              <a:t> </a:t>
            </a:r>
            <a:r>
              <a:rPr lang="en-US" sz="2800" dirty="0" err="1" smtClean="0">
                <a:latin typeface="Times New Roman" pitchFamily="18" charset="0"/>
              </a:rPr>
              <a:t>đồ</a:t>
            </a:r>
            <a:r>
              <a:rPr lang="en-US" sz="2800" dirty="0" smtClean="0">
                <a:latin typeface="Times New Roman" pitchFamily="18" charset="0"/>
              </a:rPr>
              <a:t> </a:t>
            </a:r>
            <a:r>
              <a:rPr lang="en-US" sz="2800" dirty="0" err="1" smtClean="0">
                <a:latin typeface="Times New Roman" pitchFamily="18" charset="0"/>
              </a:rPr>
              <a:t>không</a:t>
            </a:r>
            <a:r>
              <a:rPr lang="en-US" sz="2800" dirty="0" smtClean="0">
                <a:latin typeface="Times New Roman" pitchFamily="18" charset="0"/>
              </a:rPr>
              <a:t> </a:t>
            </a:r>
            <a:r>
              <a:rPr lang="en-US" sz="2800" dirty="0" err="1" smtClean="0">
                <a:latin typeface="Times New Roman" pitchFamily="18" charset="0"/>
              </a:rPr>
              <a:t>biết</a:t>
            </a:r>
            <a:r>
              <a:rPr lang="en-US" sz="2800" dirty="0" smtClean="0">
                <a:latin typeface="Times New Roman" pitchFamily="18" charset="0"/>
              </a:rPr>
              <a:t> </a:t>
            </a:r>
            <a:r>
              <a:rPr lang="en-US" sz="2800" dirty="0" err="1" smtClean="0">
                <a:latin typeface="Times New Roman" pitchFamily="18" charset="0"/>
              </a:rPr>
              <a:t>là</a:t>
            </a:r>
            <a:r>
              <a:rPr lang="en-US" sz="2800" dirty="0" smtClean="0">
                <a:latin typeface="Times New Roman" pitchFamily="18" charset="0"/>
              </a:rPr>
              <a:t> </a:t>
            </a:r>
            <a:r>
              <a:rPr lang="en-US" sz="2800" dirty="0" err="1" smtClean="0">
                <a:latin typeface="Times New Roman" pitchFamily="18" charset="0"/>
              </a:rPr>
              <a:t>chữ</a:t>
            </a:r>
            <a:r>
              <a:rPr lang="en-US" sz="2800" dirty="0" smtClean="0">
                <a:latin typeface="Times New Roman" pitchFamily="18" charset="0"/>
              </a:rPr>
              <a:t> </a:t>
            </a:r>
            <a:r>
              <a:rPr lang="en-US" sz="2800" dirty="0" err="1" smtClean="0">
                <a:latin typeface="Times New Roman" pitchFamily="18" charset="0"/>
              </a:rPr>
              <a:t>gì</a:t>
            </a:r>
            <a:r>
              <a:rPr lang="en-US" sz="2800" dirty="0" smtClean="0">
                <a:latin typeface="Times New Roman" pitchFamily="18" charset="0"/>
              </a:rPr>
              <a:t/>
            </a:r>
            <a:br>
              <a:rPr lang="en-US" sz="2800" dirty="0" smtClean="0">
                <a:latin typeface="Times New Roman" pitchFamily="18" charset="0"/>
              </a:rPr>
            </a:br>
            <a:r>
              <a:rPr lang="en-US" sz="2800" dirty="0" smtClean="0">
                <a:latin typeface="Times New Roman" pitchFamily="18" charset="0"/>
              </a:rPr>
              <a:t>=&gt; </a:t>
            </a:r>
            <a:r>
              <a:rPr lang="en-US" sz="2800" dirty="0" err="1" smtClean="0">
                <a:latin typeface="Times New Roman" pitchFamily="18" charset="0"/>
              </a:rPr>
              <a:t>Nói</a:t>
            </a:r>
            <a:r>
              <a:rPr lang="en-US" sz="2800" dirty="0" smtClean="0">
                <a:latin typeface="Times New Roman" pitchFamily="18" charset="0"/>
              </a:rPr>
              <a:t> </a:t>
            </a:r>
            <a:r>
              <a:rPr lang="en-US" sz="2800" dirty="0" err="1" smtClean="0">
                <a:latin typeface="Times New Roman" pitchFamily="18" charset="0"/>
              </a:rPr>
              <a:t>liều</a:t>
            </a:r>
            <a:r>
              <a:rPr lang="en-US" sz="2800" dirty="0" smtClean="0">
                <a:latin typeface="Times New Roman" pitchFamily="18" charset="0"/>
              </a:rPr>
              <a:t> </a:t>
            </a:r>
            <a:r>
              <a:rPr lang="en-US" sz="2800" b="1" i="1" dirty="0" smtClean="0">
                <a:latin typeface="Times New Roman" pitchFamily="18" charset="0"/>
              </a:rPr>
              <a:t>“</a:t>
            </a:r>
            <a:r>
              <a:rPr lang="en-US" sz="2800" b="1" i="1" dirty="0" err="1" smtClean="0">
                <a:latin typeface="Times New Roman" pitchFamily="18" charset="0"/>
              </a:rPr>
              <a:t>Dủ</a:t>
            </a:r>
            <a:r>
              <a:rPr lang="en-US" sz="2800" b="1" i="1" dirty="0" smtClean="0">
                <a:latin typeface="Times New Roman" pitchFamily="18" charset="0"/>
              </a:rPr>
              <a:t> </a:t>
            </a:r>
            <a:r>
              <a:rPr lang="en-US" sz="2800" b="1" i="1" dirty="0" err="1" smtClean="0">
                <a:latin typeface="Times New Roman" pitchFamily="18" charset="0"/>
              </a:rPr>
              <a:t>dỉ</a:t>
            </a:r>
            <a:r>
              <a:rPr lang="en-US" sz="2800" b="1" i="1" dirty="0" smtClean="0">
                <a:latin typeface="Times New Roman" pitchFamily="18" charset="0"/>
              </a:rPr>
              <a:t> </a:t>
            </a:r>
            <a:r>
              <a:rPr lang="en-US" sz="2800" b="1" i="1" dirty="0" err="1" smtClean="0">
                <a:latin typeface="Times New Roman" pitchFamily="18" charset="0"/>
              </a:rPr>
              <a:t>là</a:t>
            </a:r>
            <a:r>
              <a:rPr lang="en-US" sz="2800" b="1" i="1" dirty="0" smtClean="0">
                <a:latin typeface="Times New Roman" pitchFamily="18" charset="0"/>
              </a:rPr>
              <a:t> con </a:t>
            </a:r>
            <a:r>
              <a:rPr lang="en-US" sz="2800" b="1" i="1" dirty="0" err="1" smtClean="0">
                <a:latin typeface="Times New Roman" pitchFamily="18" charset="0"/>
              </a:rPr>
              <a:t>dù</a:t>
            </a:r>
            <a:r>
              <a:rPr lang="en-US" sz="2800" b="1" i="1" dirty="0" smtClean="0">
                <a:latin typeface="Times New Roman" pitchFamily="18" charset="0"/>
              </a:rPr>
              <a:t> </a:t>
            </a:r>
            <a:r>
              <a:rPr lang="en-US" sz="2800" b="1" i="1" dirty="0" err="1" smtClean="0">
                <a:latin typeface="Times New Roman" pitchFamily="18" charset="0"/>
              </a:rPr>
              <a:t>dì</a:t>
            </a:r>
            <a:r>
              <a:rPr lang="en-US" sz="2800" b="1" i="1" dirty="0" smtClean="0">
                <a:latin typeface="Times New Roman" pitchFamily="18" charset="0"/>
              </a:rPr>
              <a:t> ”  </a:t>
            </a:r>
            <a:r>
              <a:rPr lang="en-US" sz="2800" dirty="0" smtClean="0">
                <a:latin typeface="Times New Roman" pitchFamily="18" charset="0"/>
              </a:rPr>
              <a:t/>
            </a:r>
            <a:br>
              <a:rPr lang="en-US" sz="2800" dirty="0" smtClean="0">
                <a:latin typeface="Times New Roman" pitchFamily="18" charset="0"/>
              </a:rPr>
            </a:br>
            <a:endParaRPr lang="en-US" sz="2800" dirty="0" smtClean="0">
              <a:latin typeface="Times New Roman" pitchFamily="18" charset="0"/>
            </a:endParaRPr>
          </a:p>
        </p:txBody>
      </p:sp>
      <p:sp>
        <p:nvSpPr>
          <p:cNvPr id="8" name="Rectangle 32"/>
          <p:cNvSpPr>
            <a:spLocks noChangeArrowheads="1"/>
          </p:cNvSpPr>
          <p:nvPr/>
        </p:nvSpPr>
        <p:spPr bwMode="auto">
          <a:xfrm>
            <a:off x="8127999" y="3846798"/>
            <a:ext cx="1727203" cy="167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just" eaLnBrk="0" fontAlgn="base" hangingPunct="0">
              <a:spcBef>
                <a:spcPct val="0"/>
              </a:spcBef>
              <a:spcAft>
                <a:spcPct val="0"/>
              </a:spcAft>
            </a:pPr>
            <a:r>
              <a:rPr lang="en-US" sz="2800" dirty="0" err="1" smtClean="0">
                <a:solidFill>
                  <a:srgbClr val="000000"/>
                </a:solidFill>
                <a:latin typeface="Times New Roman" pitchFamily="18" charset="0"/>
              </a:rPr>
              <a:t>Dốt</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cả</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về</a:t>
            </a:r>
            <a:r>
              <a:rPr lang="en-US" sz="2800" dirty="0" smtClean="0">
                <a:solidFill>
                  <a:srgbClr val="000000"/>
                </a:solidFill>
                <a:latin typeface="Times New Roman" pitchFamily="18" charset="0"/>
              </a:rPr>
              <a:t> </a:t>
            </a:r>
          </a:p>
          <a:p>
            <a:pPr algn="just" eaLnBrk="0" fontAlgn="base" hangingPunct="0">
              <a:spcBef>
                <a:spcPct val="0"/>
              </a:spcBef>
              <a:spcAft>
                <a:spcPct val="0"/>
              </a:spcAft>
            </a:pPr>
            <a:r>
              <a:rPr lang="en-US" sz="2800" dirty="0" err="1" smtClean="0">
                <a:solidFill>
                  <a:srgbClr val="000000"/>
                </a:solidFill>
                <a:latin typeface="Times New Roman" pitchFamily="18" charset="0"/>
              </a:rPr>
              <a:t>khiến</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thức</a:t>
            </a:r>
            <a:r>
              <a:rPr lang="en-US" sz="2800" dirty="0" smtClean="0">
                <a:solidFill>
                  <a:srgbClr val="000000"/>
                </a:solidFill>
                <a:latin typeface="Times New Roman" pitchFamily="18" charset="0"/>
              </a:rPr>
              <a:t> </a:t>
            </a:r>
          </a:p>
          <a:p>
            <a:pPr algn="just" eaLnBrk="0" fontAlgn="base" hangingPunct="0">
              <a:spcBef>
                <a:spcPct val="0"/>
              </a:spcBef>
              <a:spcAft>
                <a:spcPct val="0"/>
              </a:spcAft>
            </a:pPr>
            <a:r>
              <a:rPr lang="en-US" sz="2800" dirty="0" err="1" smtClean="0">
                <a:solidFill>
                  <a:srgbClr val="000000"/>
                </a:solidFill>
                <a:latin typeface="Times New Roman" pitchFamily="18" charset="0"/>
              </a:rPr>
              <a:t>sách</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vở</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lẫn</a:t>
            </a:r>
            <a:r>
              <a:rPr lang="en-US" sz="2800" dirty="0" smtClean="0">
                <a:solidFill>
                  <a:srgbClr val="000000"/>
                </a:solidFill>
                <a:latin typeface="Times New Roman" pitchFamily="18" charset="0"/>
              </a:rPr>
              <a:t> </a:t>
            </a:r>
          </a:p>
          <a:p>
            <a:pPr algn="just" eaLnBrk="0" fontAlgn="base" hangingPunct="0">
              <a:spcBef>
                <a:spcPct val="0"/>
              </a:spcBef>
              <a:spcAft>
                <a:spcPct val="0"/>
              </a:spcAft>
            </a:pPr>
            <a:r>
              <a:rPr lang="en-US" sz="2800" dirty="0" err="1" smtClean="0">
                <a:solidFill>
                  <a:srgbClr val="000000"/>
                </a:solidFill>
                <a:latin typeface="Times New Roman" pitchFamily="18" charset="0"/>
              </a:rPr>
              <a:t>thực</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tế</a:t>
            </a:r>
            <a:r>
              <a:rPr lang="en-US" sz="2800" dirty="0" smtClean="0">
                <a:solidFill>
                  <a:srgbClr val="000000"/>
                </a:solidFill>
                <a:latin typeface="Times New Roman" pitchFamily="18" charset="0"/>
              </a:rPr>
              <a:t>.</a:t>
            </a:r>
          </a:p>
        </p:txBody>
      </p:sp>
      <p:sp>
        <p:nvSpPr>
          <p:cNvPr id="9" name="AutoShape 31"/>
          <p:cNvSpPr>
            <a:spLocks noChangeArrowheads="1"/>
          </p:cNvSpPr>
          <p:nvPr/>
        </p:nvSpPr>
        <p:spPr bwMode="auto">
          <a:xfrm>
            <a:off x="5798791" y="4117427"/>
            <a:ext cx="1524000" cy="228600"/>
          </a:xfrm>
          <a:prstGeom prst="notchedRightArrow">
            <a:avLst>
              <a:gd name="adj1" fmla="val 50000"/>
              <a:gd name="adj2" fmla="val 62500"/>
            </a:avLst>
          </a:prstGeom>
          <a:noFill/>
          <a:ln w="9525">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Tree>
    <p:extLst>
      <p:ext uri="{BB962C8B-B14F-4D97-AF65-F5344CB8AC3E}">
        <p14:creationId xmlns:p14="http://schemas.microsoft.com/office/powerpoint/2010/main" val="169821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Rectangle 4"/>
          <p:cNvSpPr>
            <a:spLocks noGrp="1" noChangeArrowheads="1"/>
          </p:cNvSpPr>
          <p:nvPr>
            <p:ph type="title"/>
          </p:nvPr>
        </p:nvSpPr>
        <p:spPr>
          <a:xfrm>
            <a:off x="304800" y="304800"/>
            <a:ext cx="11684000" cy="1600200"/>
          </a:xfrm>
          <a:noFill/>
          <a:extLst>
            <a:ext uri="{91240B29-F687-4F45-9708-019B960494DF}">
              <a14:hiddenLine xmlns:a14="http://schemas.microsoft.com/office/drawing/2010/main" w="9525">
                <a:solidFill>
                  <a:srgbClr val="FF0000"/>
                </a:solidFill>
                <a:miter lim="800000"/>
                <a:headEnd/>
                <a:tailEnd/>
              </a14:hiddenLine>
            </a:ext>
          </a:extLst>
        </p:spPr>
        <p:txBody>
          <a:bodyPr anchor="t"/>
          <a:lstStyle/>
          <a:p>
            <a:pPr eaLnBrk="1" hangingPunct="1">
              <a:lnSpc>
                <a:spcPct val="150000"/>
              </a:lnSpc>
            </a:pPr>
            <a:r>
              <a:rPr lang="en-US" sz="2400" smtClean="0">
                <a:latin typeface="Times New Roman" pitchFamily="18" charset="0"/>
              </a:rPr>
              <a:t>		</a:t>
            </a:r>
            <a:br>
              <a:rPr lang="en-US" sz="2400" smtClean="0">
                <a:latin typeface="Times New Roman" pitchFamily="18" charset="0"/>
              </a:rPr>
            </a:br>
            <a:r>
              <a:rPr lang="en-US" sz="2400" smtClean="0">
                <a:latin typeface="Times New Roman" pitchFamily="18" charset="0"/>
              </a:rPr>
              <a:t/>
            </a:r>
            <a:br>
              <a:rPr lang="en-US" sz="2400" smtClean="0">
                <a:latin typeface="Times New Roman" pitchFamily="18" charset="0"/>
              </a:rPr>
            </a:br>
            <a:r>
              <a:rPr lang="en-US" sz="2400" smtClean="0">
                <a:latin typeface="Times New Roman" pitchFamily="18" charset="0"/>
              </a:rPr>
              <a:t/>
            </a:r>
            <a:br>
              <a:rPr lang="en-US" sz="2400" smtClean="0">
                <a:latin typeface="Times New Roman" pitchFamily="18" charset="0"/>
              </a:rPr>
            </a:br>
            <a:endParaRPr lang="en-US" sz="2400" smtClean="0">
              <a:latin typeface="Times New Roman" pitchFamily="18" charset="0"/>
            </a:endParaRPr>
          </a:p>
        </p:txBody>
      </p:sp>
      <p:sp>
        <p:nvSpPr>
          <p:cNvPr id="146435" name="Rectangle 4"/>
          <p:cNvSpPr txBox="1">
            <a:spLocks noChangeArrowheads="1"/>
          </p:cNvSpPr>
          <p:nvPr/>
        </p:nvSpPr>
        <p:spPr bwMode="auto">
          <a:xfrm>
            <a:off x="516762" y="515018"/>
            <a:ext cx="11887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0" fontAlgn="base" hangingPunct="0">
              <a:lnSpc>
                <a:spcPct val="150000"/>
              </a:lnSpc>
              <a:spcBef>
                <a:spcPct val="0"/>
              </a:spcBef>
              <a:spcAft>
                <a:spcPct val="0"/>
              </a:spcAft>
            </a:pPr>
            <a:r>
              <a:rPr lang="en-US" sz="2400" dirty="0" smtClean="0">
                <a:solidFill>
                  <a:srgbClr val="000000"/>
                </a:solidFill>
              </a:rPr>
              <a:t/>
            </a:r>
            <a:br>
              <a:rPr lang="en-US" sz="2400" dirty="0" smtClean="0">
                <a:solidFill>
                  <a:srgbClr val="000000"/>
                </a:solidFill>
              </a:rPr>
            </a:br>
            <a:r>
              <a:rPr lang="en-US" sz="2800" b="1" i="1" dirty="0" smtClean="0">
                <a:solidFill>
                  <a:srgbClr val="000000"/>
                </a:solidFill>
              </a:rPr>
              <a:t>1. TAM ĐẠI CON GÀ</a:t>
            </a:r>
            <a:br>
              <a:rPr lang="en-US" sz="2800" b="1" i="1" dirty="0" smtClean="0">
                <a:solidFill>
                  <a:srgbClr val="000000"/>
                </a:solidFill>
              </a:rPr>
            </a:br>
            <a:endParaRPr lang="en-US" sz="2800" dirty="0" smtClean="0">
              <a:solidFill>
                <a:srgbClr val="000000"/>
              </a:solidFill>
            </a:endParaRPr>
          </a:p>
        </p:txBody>
      </p:sp>
      <p:pic>
        <p:nvPicPr>
          <p:cNvPr id="146436" name="Picture 8" descr="465af31acd5e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855203" y="3810000"/>
            <a:ext cx="1953684"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txBox="1">
            <a:spLocks noChangeArrowheads="1"/>
          </p:cNvSpPr>
          <p:nvPr/>
        </p:nvSpPr>
        <p:spPr bwMode="auto">
          <a:xfrm>
            <a:off x="1450427" y="152400"/>
            <a:ext cx="9490862" cy="71470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lgn="ctr" eaLnBrk="1" hangingPunct="1">
              <a:lnSpc>
                <a:spcPct val="150000"/>
              </a:lnSpc>
            </a:pPr>
            <a:r>
              <a:rPr lang="en-US" sz="2800" b="1" smtClean="0">
                <a:solidFill>
                  <a:srgbClr val="FF0000"/>
                </a:solidFill>
                <a:latin typeface="Times New Roman" pitchFamily="18" charset="0"/>
              </a:rPr>
              <a:t>II. ĐỌC - HIỂU VĂN BẢN</a:t>
            </a:r>
            <a:r>
              <a:rPr lang="en-US" sz="2400" smtClean="0">
                <a:solidFill>
                  <a:srgbClr val="FF0000"/>
                </a:solidFill>
                <a:latin typeface="Times New Roman" pitchFamily="18" charset="0"/>
              </a:rPr>
              <a:t/>
            </a:r>
            <a:br>
              <a:rPr lang="en-US" sz="2400" smtClean="0">
                <a:solidFill>
                  <a:srgbClr val="FF0000"/>
                </a:solidFill>
                <a:latin typeface="Times New Roman" pitchFamily="18" charset="0"/>
              </a:rPr>
            </a:br>
            <a:r>
              <a:rPr lang="en-US" sz="2800" b="1" i="1" smtClean="0">
                <a:solidFill>
                  <a:srgbClr val="FF0000"/>
                </a:solidFill>
                <a:latin typeface="Times New Roman" pitchFamily="18" charset="0"/>
              </a:rPr>
              <a:t/>
            </a:r>
            <a:br>
              <a:rPr lang="en-US" sz="2800" b="1" i="1" smtClean="0">
                <a:solidFill>
                  <a:srgbClr val="FF0000"/>
                </a:solidFill>
                <a:latin typeface="Times New Roman" pitchFamily="18" charset="0"/>
              </a:rPr>
            </a:br>
            <a:endParaRPr lang="en-US" sz="2800" dirty="0" smtClean="0">
              <a:solidFill>
                <a:srgbClr val="FF0000"/>
              </a:solidFill>
              <a:latin typeface="Times New Roman" pitchFamily="18" charset="0"/>
            </a:endParaRPr>
          </a:p>
        </p:txBody>
      </p:sp>
      <p:sp>
        <p:nvSpPr>
          <p:cNvPr id="7" name="Rectangle 4"/>
          <p:cNvSpPr txBox="1">
            <a:spLocks noChangeArrowheads="1"/>
          </p:cNvSpPr>
          <p:nvPr/>
        </p:nvSpPr>
        <p:spPr bwMode="auto">
          <a:xfrm>
            <a:off x="446692" y="1849834"/>
            <a:ext cx="11684000" cy="168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eaLnBrk="1" hangingPunct="1">
              <a:lnSpc>
                <a:spcPct val="150000"/>
              </a:lnSpc>
            </a:pPr>
            <a:r>
              <a:rPr lang="en-US" sz="2800" b="1" i="1" dirty="0" smtClean="0">
                <a:solidFill>
                  <a:srgbClr val="000000"/>
                </a:solidFill>
                <a:latin typeface="Times New Roman" pitchFamily="18" charset="0"/>
              </a:rPr>
              <a:t>b, </a:t>
            </a:r>
            <a:r>
              <a:rPr lang="en-US" sz="2800" b="1" i="1" dirty="0" err="1" smtClean="0">
                <a:solidFill>
                  <a:srgbClr val="000000"/>
                </a:solidFill>
                <a:latin typeface="Times New Roman" pitchFamily="18" charset="0"/>
              </a:rPr>
              <a:t>Tình</a:t>
            </a:r>
            <a:r>
              <a:rPr lang="en-US" sz="2800" b="1" i="1" dirty="0" smtClean="0">
                <a:solidFill>
                  <a:srgbClr val="000000"/>
                </a:solidFill>
                <a:latin typeface="Times New Roman" pitchFamily="18" charset="0"/>
              </a:rPr>
              <a:t> </a:t>
            </a:r>
            <a:r>
              <a:rPr lang="en-US" sz="2800" b="1" i="1" dirty="0" err="1" smtClean="0">
                <a:solidFill>
                  <a:srgbClr val="000000"/>
                </a:solidFill>
                <a:latin typeface="Times New Roman" pitchFamily="18" charset="0"/>
              </a:rPr>
              <a:t>huống</a:t>
            </a:r>
            <a:r>
              <a:rPr lang="en-US" sz="2800" b="1" i="1" dirty="0" smtClean="0">
                <a:solidFill>
                  <a:srgbClr val="000000"/>
                </a:solidFill>
                <a:latin typeface="Times New Roman" pitchFamily="18" charset="0"/>
              </a:rPr>
              <a:t> </a:t>
            </a:r>
            <a:r>
              <a:rPr lang="en-US" sz="2800" b="1" i="1" dirty="0" err="1" smtClean="0">
                <a:solidFill>
                  <a:srgbClr val="000000"/>
                </a:solidFill>
                <a:latin typeface="Times New Roman" pitchFamily="18" charset="0"/>
              </a:rPr>
              <a:t>gây</a:t>
            </a:r>
            <a:r>
              <a:rPr lang="en-US" sz="2800" b="1" i="1" dirty="0" smtClean="0">
                <a:solidFill>
                  <a:srgbClr val="000000"/>
                </a:solidFill>
                <a:latin typeface="Times New Roman" pitchFamily="18" charset="0"/>
              </a:rPr>
              <a:t> </a:t>
            </a:r>
            <a:r>
              <a:rPr lang="en-US" sz="2800" b="1" i="1" dirty="0" err="1" smtClean="0">
                <a:solidFill>
                  <a:srgbClr val="000000"/>
                </a:solidFill>
                <a:latin typeface="Times New Roman" pitchFamily="18" charset="0"/>
              </a:rPr>
              <a:t>cười</a:t>
            </a:r>
            <a:r>
              <a:rPr lang="en-US" sz="2800" b="1" i="1" dirty="0" smtClean="0">
                <a:solidFill>
                  <a:srgbClr val="000000"/>
                </a:solidFill>
                <a:latin typeface="Times New Roman" pitchFamily="18" charset="0"/>
              </a:rPr>
              <a:t>:</a:t>
            </a:r>
            <a:r>
              <a:rPr lang="en-US" sz="2800" dirty="0" smtClean="0">
                <a:solidFill>
                  <a:srgbClr val="000000"/>
                </a:solidFill>
                <a:latin typeface="Times New Roman" pitchFamily="18" charset="0"/>
              </a:rPr>
              <a:t/>
            </a:r>
            <a:br>
              <a:rPr lang="en-US" sz="2800" dirty="0" smtClean="0">
                <a:solidFill>
                  <a:srgbClr val="000000"/>
                </a:solidFill>
                <a:latin typeface="Times New Roman" pitchFamily="18" charset="0"/>
              </a:rPr>
            </a:br>
            <a:r>
              <a:rPr lang="en-US" sz="2800" b="1" i="1" dirty="0" smtClean="0">
                <a:solidFill>
                  <a:srgbClr val="000000"/>
                </a:solidFill>
                <a:latin typeface="Times New Roman" pitchFamily="18" charset="0"/>
              </a:rPr>
              <a:t>*) </a:t>
            </a:r>
            <a:r>
              <a:rPr lang="en-US" sz="2800" b="1" i="1" dirty="0" err="1" smtClean="0">
                <a:solidFill>
                  <a:srgbClr val="000000"/>
                </a:solidFill>
                <a:latin typeface="Times New Roman" pitchFamily="18" charset="0"/>
              </a:rPr>
              <a:t>Lần</a:t>
            </a:r>
            <a:r>
              <a:rPr lang="en-US" sz="2800" b="1" i="1" dirty="0" smtClean="0">
                <a:solidFill>
                  <a:srgbClr val="000000"/>
                </a:solidFill>
                <a:latin typeface="Times New Roman" pitchFamily="18" charset="0"/>
              </a:rPr>
              <a:t> </a:t>
            </a:r>
            <a:r>
              <a:rPr lang="en-US" sz="2800" b="1" i="1" dirty="0" err="1" smtClean="0">
                <a:solidFill>
                  <a:srgbClr val="000000"/>
                </a:solidFill>
                <a:latin typeface="Times New Roman" pitchFamily="18" charset="0"/>
              </a:rPr>
              <a:t>hai</a:t>
            </a:r>
            <a:r>
              <a:rPr lang="en-US" sz="2800" dirty="0" smtClean="0">
                <a:solidFill>
                  <a:srgbClr val="000000"/>
                </a:solidFill>
                <a:latin typeface="Times New Roman" pitchFamily="18" charset="0"/>
              </a:rPr>
              <a:t/>
            </a:r>
            <a:br>
              <a:rPr lang="en-US" sz="2800" dirty="0" smtClean="0">
                <a:solidFill>
                  <a:srgbClr val="000000"/>
                </a:solidFill>
                <a:latin typeface="Times New Roman" pitchFamily="18" charset="0"/>
              </a:rPr>
            </a:br>
            <a:endParaRPr lang="en-US" sz="2800" dirty="0" smtClean="0">
              <a:solidFill>
                <a:srgbClr val="000000"/>
              </a:solidFill>
              <a:latin typeface="Times New Roman" pitchFamily="18" charset="0"/>
            </a:endParaRPr>
          </a:p>
        </p:txBody>
      </p:sp>
      <p:sp>
        <p:nvSpPr>
          <p:cNvPr id="2" name="Rectangle 1"/>
          <p:cNvSpPr/>
          <p:nvPr/>
        </p:nvSpPr>
        <p:spPr>
          <a:xfrm>
            <a:off x="611357" y="3263116"/>
            <a:ext cx="10755583" cy="2677656"/>
          </a:xfrm>
          <a:prstGeom prst="rect">
            <a:avLst/>
          </a:prstGeom>
        </p:spPr>
        <p:txBody>
          <a:bodyPr wrap="square">
            <a:spAutoFit/>
          </a:bodyPr>
          <a:lstStyle/>
          <a:p>
            <a:pPr marL="457200" lvl="0" indent="-457200" algn="just" eaLnBrk="0" fontAlgn="base" hangingPunct="0">
              <a:lnSpc>
                <a:spcPct val="150000"/>
              </a:lnSpc>
              <a:spcBef>
                <a:spcPct val="0"/>
              </a:spcBef>
              <a:spcAft>
                <a:spcPct val="0"/>
              </a:spcAft>
              <a:buFontTx/>
              <a:buChar char="-"/>
              <a:defRPr/>
            </a:pPr>
            <a:r>
              <a:rPr lang="en-US" sz="2800" kern="0" dirty="0" err="1" smtClean="0">
                <a:solidFill>
                  <a:srgbClr val="000000"/>
                </a:solidFill>
                <a:latin typeface="Times New Roman" pitchFamily="18" charset="0"/>
              </a:rPr>
              <a:t>Thầy</a:t>
            </a:r>
            <a:r>
              <a:rPr lang="en-US" sz="2800" kern="0" dirty="0" smtClean="0">
                <a:solidFill>
                  <a:srgbClr val="000000"/>
                </a:solidFill>
                <a:latin typeface="Times New Roman" pitchFamily="18" charset="0"/>
              </a:rPr>
              <a:t> </a:t>
            </a:r>
            <a:r>
              <a:rPr lang="en-US" sz="2800" kern="0" dirty="0" err="1">
                <a:solidFill>
                  <a:srgbClr val="000000"/>
                </a:solidFill>
                <a:latin typeface="Times New Roman" pitchFamily="18" charset="0"/>
              </a:rPr>
              <a:t>đồ</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đã</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rút</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kinh</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nghiệm</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lần</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trước</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láu</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cá</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hơn</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bảo</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học</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trò</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đọc</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nhỏ</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lại</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Thầy</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cũng</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khôn</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sợ</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nhỡ</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sai</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thấp</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thỏm</a:t>
            </a:r>
            <a:r>
              <a:rPr lang="en-US" sz="2800" kern="0" dirty="0" smtClean="0">
                <a:solidFill>
                  <a:srgbClr val="000000"/>
                </a:solidFill>
                <a:latin typeface="Times New Roman" pitchFamily="18" charset="0"/>
              </a:rPr>
              <a:t>”.</a:t>
            </a:r>
          </a:p>
          <a:p>
            <a:pPr lvl="0" algn="just" eaLnBrk="0" fontAlgn="base" hangingPunct="0">
              <a:lnSpc>
                <a:spcPct val="150000"/>
              </a:lnSpc>
              <a:spcBef>
                <a:spcPct val="0"/>
              </a:spcBef>
              <a:spcAft>
                <a:spcPct val="0"/>
              </a:spcAft>
              <a:defRPr/>
            </a:pPr>
            <a:r>
              <a:rPr lang="en-US" sz="2800" kern="0" dirty="0" smtClean="0">
                <a:solidFill>
                  <a:srgbClr val="000000"/>
                </a:solidFill>
                <a:latin typeface="Times New Roman" pitchFamily="18" charset="0"/>
              </a:rPr>
              <a:t>=&gt; </a:t>
            </a:r>
            <a:r>
              <a:rPr lang="en-US" sz="2800" kern="0" dirty="0" err="1">
                <a:solidFill>
                  <a:srgbClr val="000000"/>
                </a:solidFill>
                <a:latin typeface="Times New Roman" pitchFamily="18" charset="0"/>
              </a:rPr>
              <a:t>Vận</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dụng</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láu</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cá</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để</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dấu</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dốt</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có</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vẻ</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thầy</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thận</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trọng</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hơn</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trong</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việc</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dấu</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dốt</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của</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mình</a:t>
            </a:r>
            <a:r>
              <a:rPr lang="en-US" sz="2800" kern="0" dirty="0">
                <a:solidFill>
                  <a:srgbClr val="000000"/>
                </a:solidFill>
                <a:latin typeface="Times New Roman" pitchFamily="18" charset="0"/>
              </a:rPr>
              <a:t>.</a:t>
            </a:r>
            <a:endParaRPr lang="en-US" sz="2000" dirty="0">
              <a:solidFill>
                <a:srgbClr val="000000"/>
              </a:solidFill>
              <a:latin typeface="Times New Roman" pitchFamily="18" charset="0"/>
            </a:endParaRPr>
          </a:p>
        </p:txBody>
      </p:sp>
    </p:spTree>
    <p:extLst>
      <p:ext uri="{BB962C8B-B14F-4D97-AF65-F5344CB8AC3E}">
        <p14:creationId xmlns:p14="http://schemas.microsoft.com/office/powerpoint/2010/main" val="248775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Rectangle 4"/>
          <p:cNvSpPr>
            <a:spLocks noGrp="1" noChangeArrowheads="1"/>
          </p:cNvSpPr>
          <p:nvPr>
            <p:ph type="title"/>
          </p:nvPr>
        </p:nvSpPr>
        <p:spPr>
          <a:xfrm>
            <a:off x="304800" y="304800"/>
            <a:ext cx="11684000" cy="1600200"/>
          </a:xfrm>
          <a:noFill/>
          <a:extLst>
            <a:ext uri="{91240B29-F687-4F45-9708-019B960494DF}">
              <a14:hiddenLine xmlns:a14="http://schemas.microsoft.com/office/drawing/2010/main" w="9525">
                <a:solidFill>
                  <a:srgbClr val="FF0000"/>
                </a:solidFill>
                <a:miter lim="800000"/>
                <a:headEnd/>
                <a:tailEnd/>
              </a14:hiddenLine>
            </a:ext>
          </a:extLst>
        </p:spPr>
        <p:txBody>
          <a:bodyPr anchor="t"/>
          <a:lstStyle/>
          <a:p>
            <a:pPr eaLnBrk="1" hangingPunct="1">
              <a:lnSpc>
                <a:spcPct val="150000"/>
              </a:lnSpc>
            </a:pPr>
            <a:r>
              <a:rPr lang="en-US" sz="2400" smtClean="0">
                <a:latin typeface="Times New Roman" pitchFamily="18" charset="0"/>
              </a:rPr>
              <a:t>		</a:t>
            </a:r>
            <a:br>
              <a:rPr lang="en-US" sz="2400" smtClean="0">
                <a:latin typeface="Times New Roman" pitchFamily="18" charset="0"/>
              </a:rPr>
            </a:br>
            <a:r>
              <a:rPr lang="en-US" sz="2400" smtClean="0">
                <a:latin typeface="Times New Roman" pitchFamily="18" charset="0"/>
              </a:rPr>
              <a:t/>
            </a:r>
            <a:br>
              <a:rPr lang="en-US" sz="2400" smtClean="0">
                <a:latin typeface="Times New Roman" pitchFamily="18" charset="0"/>
              </a:rPr>
            </a:br>
            <a:r>
              <a:rPr lang="en-US" sz="2400" smtClean="0">
                <a:latin typeface="Times New Roman" pitchFamily="18" charset="0"/>
              </a:rPr>
              <a:t/>
            </a:r>
            <a:br>
              <a:rPr lang="en-US" sz="2400" smtClean="0">
                <a:latin typeface="Times New Roman" pitchFamily="18" charset="0"/>
              </a:rPr>
            </a:br>
            <a:endParaRPr lang="en-US" sz="2400" smtClean="0">
              <a:latin typeface="Times New Roman" pitchFamily="18" charset="0"/>
            </a:endParaRPr>
          </a:p>
        </p:txBody>
      </p:sp>
      <p:sp>
        <p:nvSpPr>
          <p:cNvPr id="146435" name="Rectangle 4"/>
          <p:cNvSpPr txBox="1">
            <a:spLocks noChangeArrowheads="1"/>
          </p:cNvSpPr>
          <p:nvPr/>
        </p:nvSpPr>
        <p:spPr bwMode="auto">
          <a:xfrm>
            <a:off x="516762" y="515018"/>
            <a:ext cx="11887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0" fontAlgn="base" hangingPunct="0">
              <a:lnSpc>
                <a:spcPct val="150000"/>
              </a:lnSpc>
              <a:spcBef>
                <a:spcPct val="0"/>
              </a:spcBef>
              <a:spcAft>
                <a:spcPct val="0"/>
              </a:spcAft>
            </a:pPr>
            <a:r>
              <a:rPr lang="en-US" sz="2400" dirty="0" smtClean="0">
                <a:solidFill>
                  <a:srgbClr val="000000"/>
                </a:solidFill>
              </a:rPr>
              <a:t/>
            </a:r>
            <a:br>
              <a:rPr lang="en-US" sz="2400" dirty="0" smtClean="0">
                <a:solidFill>
                  <a:srgbClr val="000000"/>
                </a:solidFill>
              </a:rPr>
            </a:br>
            <a:r>
              <a:rPr lang="en-US" sz="2800" b="1" i="1" dirty="0" smtClean="0">
                <a:solidFill>
                  <a:srgbClr val="000000"/>
                </a:solidFill>
              </a:rPr>
              <a:t>1. TAM ĐẠI CON GÀ</a:t>
            </a:r>
            <a:br>
              <a:rPr lang="en-US" sz="2800" b="1" i="1" dirty="0" smtClean="0">
                <a:solidFill>
                  <a:srgbClr val="000000"/>
                </a:solidFill>
              </a:rPr>
            </a:br>
            <a:endParaRPr lang="en-US" sz="2800" dirty="0" smtClean="0">
              <a:solidFill>
                <a:srgbClr val="000000"/>
              </a:solidFill>
            </a:endParaRPr>
          </a:p>
        </p:txBody>
      </p:sp>
      <p:pic>
        <p:nvPicPr>
          <p:cNvPr id="146436" name="Picture 8" descr="465af31acd5e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855203" y="3810000"/>
            <a:ext cx="1953684"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txBox="1">
            <a:spLocks noChangeArrowheads="1"/>
          </p:cNvSpPr>
          <p:nvPr/>
        </p:nvSpPr>
        <p:spPr bwMode="auto">
          <a:xfrm>
            <a:off x="1450427" y="152400"/>
            <a:ext cx="9490862" cy="71470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lgn="ctr" eaLnBrk="1" hangingPunct="1">
              <a:lnSpc>
                <a:spcPct val="150000"/>
              </a:lnSpc>
            </a:pPr>
            <a:r>
              <a:rPr lang="en-US" sz="2800" b="1" smtClean="0">
                <a:solidFill>
                  <a:srgbClr val="FF0000"/>
                </a:solidFill>
                <a:latin typeface="Times New Roman" pitchFamily="18" charset="0"/>
              </a:rPr>
              <a:t>II. ĐỌC - HIỂU VĂN BẢN</a:t>
            </a:r>
            <a:r>
              <a:rPr lang="en-US" sz="2400" smtClean="0">
                <a:solidFill>
                  <a:srgbClr val="FF0000"/>
                </a:solidFill>
                <a:latin typeface="Times New Roman" pitchFamily="18" charset="0"/>
              </a:rPr>
              <a:t/>
            </a:r>
            <a:br>
              <a:rPr lang="en-US" sz="2400" smtClean="0">
                <a:solidFill>
                  <a:srgbClr val="FF0000"/>
                </a:solidFill>
                <a:latin typeface="Times New Roman" pitchFamily="18" charset="0"/>
              </a:rPr>
            </a:br>
            <a:r>
              <a:rPr lang="en-US" sz="2800" b="1" i="1" smtClean="0">
                <a:solidFill>
                  <a:srgbClr val="FF0000"/>
                </a:solidFill>
                <a:latin typeface="Times New Roman" pitchFamily="18" charset="0"/>
              </a:rPr>
              <a:t/>
            </a:r>
            <a:br>
              <a:rPr lang="en-US" sz="2800" b="1" i="1" smtClean="0">
                <a:solidFill>
                  <a:srgbClr val="FF0000"/>
                </a:solidFill>
                <a:latin typeface="Times New Roman" pitchFamily="18" charset="0"/>
              </a:rPr>
            </a:br>
            <a:endParaRPr lang="en-US" sz="2800" dirty="0" smtClean="0">
              <a:solidFill>
                <a:srgbClr val="FF0000"/>
              </a:solidFill>
              <a:latin typeface="Times New Roman" pitchFamily="18" charset="0"/>
            </a:endParaRPr>
          </a:p>
        </p:txBody>
      </p:sp>
      <p:sp>
        <p:nvSpPr>
          <p:cNvPr id="7" name="Rectangle 4"/>
          <p:cNvSpPr txBox="1">
            <a:spLocks noChangeArrowheads="1"/>
          </p:cNvSpPr>
          <p:nvPr/>
        </p:nvSpPr>
        <p:spPr bwMode="auto">
          <a:xfrm>
            <a:off x="446692" y="1849834"/>
            <a:ext cx="11684000" cy="168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eaLnBrk="1" hangingPunct="1">
              <a:lnSpc>
                <a:spcPct val="150000"/>
              </a:lnSpc>
            </a:pPr>
            <a:r>
              <a:rPr lang="en-US" sz="2800" b="1" i="1" dirty="0" smtClean="0">
                <a:solidFill>
                  <a:srgbClr val="000000"/>
                </a:solidFill>
                <a:latin typeface="Times New Roman" pitchFamily="18" charset="0"/>
              </a:rPr>
              <a:t>b, </a:t>
            </a:r>
            <a:r>
              <a:rPr lang="en-US" sz="2800" b="1" i="1" dirty="0" err="1" smtClean="0">
                <a:solidFill>
                  <a:srgbClr val="000000"/>
                </a:solidFill>
                <a:latin typeface="Times New Roman" pitchFamily="18" charset="0"/>
              </a:rPr>
              <a:t>Tình</a:t>
            </a:r>
            <a:r>
              <a:rPr lang="en-US" sz="2800" b="1" i="1" dirty="0" smtClean="0">
                <a:solidFill>
                  <a:srgbClr val="000000"/>
                </a:solidFill>
                <a:latin typeface="Times New Roman" pitchFamily="18" charset="0"/>
              </a:rPr>
              <a:t> </a:t>
            </a:r>
            <a:r>
              <a:rPr lang="en-US" sz="2800" b="1" i="1" dirty="0" err="1" smtClean="0">
                <a:solidFill>
                  <a:srgbClr val="000000"/>
                </a:solidFill>
                <a:latin typeface="Times New Roman" pitchFamily="18" charset="0"/>
              </a:rPr>
              <a:t>huống</a:t>
            </a:r>
            <a:r>
              <a:rPr lang="en-US" sz="2800" b="1" i="1" dirty="0" smtClean="0">
                <a:solidFill>
                  <a:srgbClr val="000000"/>
                </a:solidFill>
                <a:latin typeface="Times New Roman" pitchFamily="18" charset="0"/>
              </a:rPr>
              <a:t> </a:t>
            </a:r>
            <a:r>
              <a:rPr lang="en-US" sz="2800" b="1" i="1" dirty="0" err="1" smtClean="0">
                <a:solidFill>
                  <a:srgbClr val="000000"/>
                </a:solidFill>
                <a:latin typeface="Times New Roman" pitchFamily="18" charset="0"/>
              </a:rPr>
              <a:t>gây</a:t>
            </a:r>
            <a:r>
              <a:rPr lang="en-US" sz="2800" b="1" i="1" dirty="0" smtClean="0">
                <a:solidFill>
                  <a:srgbClr val="000000"/>
                </a:solidFill>
                <a:latin typeface="Times New Roman" pitchFamily="18" charset="0"/>
              </a:rPr>
              <a:t> </a:t>
            </a:r>
            <a:r>
              <a:rPr lang="en-US" sz="2800" b="1" i="1" dirty="0" err="1" smtClean="0">
                <a:solidFill>
                  <a:srgbClr val="000000"/>
                </a:solidFill>
                <a:latin typeface="Times New Roman" pitchFamily="18" charset="0"/>
              </a:rPr>
              <a:t>cười</a:t>
            </a:r>
            <a:r>
              <a:rPr lang="en-US" sz="2800" b="1" i="1" dirty="0" smtClean="0">
                <a:solidFill>
                  <a:srgbClr val="000000"/>
                </a:solidFill>
                <a:latin typeface="Times New Roman" pitchFamily="18" charset="0"/>
              </a:rPr>
              <a:t>:</a:t>
            </a:r>
            <a:r>
              <a:rPr lang="en-US" sz="2800" dirty="0" smtClean="0">
                <a:solidFill>
                  <a:srgbClr val="000000"/>
                </a:solidFill>
                <a:latin typeface="Times New Roman" pitchFamily="18" charset="0"/>
              </a:rPr>
              <a:t/>
            </a:r>
            <a:br>
              <a:rPr lang="en-US" sz="2800" dirty="0" smtClean="0">
                <a:solidFill>
                  <a:srgbClr val="000000"/>
                </a:solidFill>
                <a:latin typeface="Times New Roman" pitchFamily="18" charset="0"/>
              </a:rPr>
            </a:br>
            <a:r>
              <a:rPr lang="en-US" sz="2800" b="1" i="1" dirty="0" smtClean="0">
                <a:solidFill>
                  <a:srgbClr val="000000"/>
                </a:solidFill>
                <a:latin typeface="Times New Roman" pitchFamily="18" charset="0"/>
              </a:rPr>
              <a:t>*) </a:t>
            </a:r>
            <a:r>
              <a:rPr lang="en-US" sz="2800" b="1" i="1" dirty="0" err="1" smtClean="0">
                <a:solidFill>
                  <a:srgbClr val="000000"/>
                </a:solidFill>
                <a:latin typeface="Times New Roman" pitchFamily="18" charset="0"/>
              </a:rPr>
              <a:t>Lần</a:t>
            </a:r>
            <a:r>
              <a:rPr lang="en-US" sz="2800" b="1" i="1" dirty="0" smtClean="0">
                <a:solidFill>
                  <a:srgbClr val="000000"/>
                </a:solidFill>
                <a:latin typeface="Times New Roman" pitchFamily="18" charset="0"/>
              </a:rPr>
              <a:t> </a:t>
            </a:r>
            <a:r>
              <a:rPr lang="en-US" sz="2800" b="1" i="1" dirty="0" err="1" smtClean="0">
                <a:solidFill>
                  <a:srgbClr val="000000"/>
                </a:solidFill>
                <a:latin typeface="Times New Roman" pitchFamily="18" charset="0"/>
              </a:rPr>
              <a:t>ba</a:t>
            </a:r>
            <a:r>
              <a:rPr lang="en-US" sz="2800" dirty="0" smtClean="0">
                <a:solidFill>
                  <a:srgbClr val="000000"/>
                </a:solidFill>
                <a:latin typeface="Times New Roman" pitchFamily="18" charset="0"/>
              </a:rPr>
              <a:t/>
            </a:r>
            <a:br>
              <a:rPr lang="en-US" sz="2800" dirty="0" smtClean="0">
                <a:solidFill>
                  <a:srgbClr val="000000"/>
                </a:solidFill>
                <a:latin typeface="Times New Roman" pitchFamily="18" charset="0"/>
              </a:rPr>
            </a:br>
            <a:endParaRPr lang="en-US" sz="2800" dirty="0" smtClean="0">
              <a:solidFill>
                <a:srgbClr val="000000"/>
              </a:solidFill>
              <a:latin typeface="Times New Roman" pitchFamily="18" charset="0"/>
            </a:endParaRPr>
          </a:p>
        </p:txBody>
      </p:sp>
      <p:sp>
        <p:nvSpPr>
          <p:cNvPr id="8" name="Rectangle 7"/>
          <p:cNvSpPr/>
          <p:nvPr/>
        </p:nvSpPr>
        <p:spPr>
          <a:xfrm>
            <a:off x="525524" y="2664398"/>
            <a:ext cx="11379200" cy="3246530"/>
          </a:xfrm>
          <a:prstGeom prst="rect">
            <a:avLst/>
          </a:prstGeom>
        </p:spPr>
        <p:txBody>
          <a:bodyPr>
            <a:spAutoFit/>
          </a:bodyPr>
          <a:lstStyle/>
          <a:p>
            <a:pPr eaLnBrk="0" fontAlgn="base" hangingPunct="0">
              <a:lnSpc>
                <a:spcPct val="150000"/>
              </a:lnSpc>
              <a:spcBef>
                <a:spcPct val="0"/>
              </a:spcBef>
              <a:spcAft>
                <a:spcPct val="0"/>
              </a:spcAft>
              <a:defRPr/>
            </a:pPr>
            <a:r>
              <a:rPr lang="en-US" sz="2800" kern="0" dirty="0">
                <a:solidFill>
                  <a:srgbClr val="000000"/>
                </a:solidFill>
                <a:latin typeface="Times New Roman" pitchFamily="18" charset="0"/>
              </a:rPr>
              <a:t/>
            </a:r>
            <a:br>
              <a:rPr lang="en-US" sz="2800" kern="0" dirty="0">
                <a:solidFill>
                  <a:srgbClr val="000000"/>
                </a:solidFill>
                <a:latin typeface="Times New Roman" pitchFamily="18" charset="0"/>
              </a:rPr>
            </a:b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Thầy</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đồ</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hỏi</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thổ</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công</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xin</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đài</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âm</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dương</a:t>
            </a:r>
            <a:r>
              <a:rPr lang="en-US" sz="2800" kern="0" dirty="0">
                <a:solidFill>
                  <a:srgbClr val="000000"/>
                </a:solidFill>
                <a:latin typeface="Times New Roman" pitchFamily="18" charset="0"/>
              </a:rPr>
              <a:t>.</a:t>
            </a:r>
            <a:br>
              <a:rPr lang="en-US" sz="2800" kern="0" dirty="0">
                <a:solidFill>
                  <a:srgbClr val="000000"/>
                </a:solidFill>
                <a:latin typeface="Times New Roman" pitchFamily="18" charset="0"/>
              </a:rPr>
            </a:b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Phê</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phán</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thói</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mê</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tín</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dị</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đoan</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của</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người</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đời</a:t>
            </a:r>
            <a:r>
              <a:rPr lang="en-US" sz="2800" kern="0" dirty="0">
                <a:solidFill>
                  <a:srgbClr val="000000"/>
                </a:solidFill>
                <a:latin typeface="Times New Roman" pitchFamily="18" charset="0"/>
              </a:rPr>
              <a:t>.</a:t>
            </a:r>
            <a:br>
              <a:rPr lang="en-US" sz="2800" kern="0" dirty="0">
                <a:solidFill>
                  <a:srgbClr val="000000"/>
                </a:solidFill>
                <a:latin typeface="Times New Roman" pitchFamily="18" charset="0"/>
              </a:rPr>
            </a:br>
            <a:r>
              <a:rPr lang="en-US" sz="2800" kern="0" dirty="0">
                <a:solidFill>
                  <a:srgbClr val="000000"/>
                </a:solidFill>
                <a:latin typeface="Times New Roman" pitchFamily="18" charset="0"/>
              </a:rPr>
              <a:t>=&gt; </a:t>
            </a:r>
            <a:r>
              <a:rPr lang="en-US" sz="2800" kern="0" dirty="0" err="1">
                <a:solidFill>
                  <a:srgbClr val="000000"/>
                </a:solidFill>
                <a:latin typeface="Times New Roman" pitchFamily="18" charset="0"/>
              </a:rPr>
              <a:t>Thầy</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dốt</a:t>
            </a:r>
            <a:r>
              <a:rPr lang="en-US" sz="2800" kern="0" dirty="0">
                <a:solidFill>
                  <a:srgbClr val="000000"/>
                </a:solidFill>
                <a:latin typeface="Times New Roman" pitchFamily="18" charset="0"/>
              </a:rPr>
              <a:t> =&gt; </a:t>
            </a:r>
            <a:r>
              <a:rPr lang="en-US" sz="2800" kern="0" dirty="0" err="1">
                <a:solidFill>
                  <a:srgbClr val="000000"/>
                </a:solidFill>
                <a:latin typeface="Times New Roman" pitchFamily="18" charset="0"/>
              </a:rPr>
              <a:t>Thần</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dốt</a:t>
            </a:r>
            <a:r>
              <a:rPr lang="en-US" sz="2800" kern="0" dirty="0">
                <a:solidFill>
                  <a:srgbClr val="000000"/>
                </a:solidFill>
                <a:latin typeface="Times New Roman" pitchFamily="18" charset="0"/>
              </a:rPr>
              <a:t> =&gt; </a:t>
            </a:r>
            <a:r>
              <a:rPr lang="en-US" sz="2800" kern="0" dirty="0" err="1">
                <a:solidFill>
                  <a:srgbClr val="000000"/>
                </a:solidFill>
                <a:latin typeface="Times New Roman" pitchFamily="18" charset="0"/>
              </a:rPr>
              <a:t>Cái</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dốt</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dược</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phóng</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đại</a:t>
            </a:r>
            <a:r>
              <a:rPr lang="en-US" sz="2800" kern="0" dirty="0">
                <a:solidFill>
                  <a:srgbClr val="000000"/>
                </a:solidFill>
                <a:latin typeface="Times New Roman" pitchFamily="18" charset="0"/>
              </a:rPr>
              <a:t> qua </a:t>
            </a:r>
            <a:r>
              <a:rPr lang="en-US" sz="2800" kern="0" dirty="0" err="1">
                <a:solidFill>
                  <a:srgbClr val="000000"/>
                </a:solidFill>
                <a:latin typeface="Times New Roman" pitchFamily="18" charset="0"/>
              </a:rPr>
              <a:t>tiếng</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gân</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cổ</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đọc</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của</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học</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trò</a:t>
            </a:r>
            <a:r>
              <a:rPr lang="en-US" sz="2800" kern="0" dirty="0">
                <a:solidFill>
                  <a:srgbClr val="000000"/>
                </a:solidFill>
                <a:latin typeface="Times New Roman" pitchFamily="18" charset="0"/>
              </a:rPr>
              <a:t>. </a:t>
            </a:r>
            <a:endParaRPr lang="en-US" sz="2000" dirty="0">
              <a:solidFill>
                <a:srgbClr val="000000"/>
              </a:solidFill>
              <a:latin typeface="Times New Roman" pitchFamily="18" charset="0"/>
            </a:endParaRPr>
          </a:p>
        </p:txBody>
      </p:sp>
    </p:spTree>
    <p:extLst>
      <p:ext uri="{BB962C8B-B14F-4D97-AF65-F5344CB8AC3E}">
        <p14:creationId xmlns:p14="http://schemas.microsoft.com/office/powerpoint/2010/main" val="368675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Rectangle 4"/>
          <p:cNvSpPr>
            <a:spLocks noGrp="1" noChangeArrowheads="1"/>
          </p:cNvSpPr>
          <p:nvPr>
            <p:ph type="title"/>
          </p:nvPr>
        </p:nvSpPr>
        <p:spPr>
          <a:xfrm>
            <a:off x="304800" y="304800"/>
            <a:ext cx="11684000" cy="1600200"/>
          </a:xfrm>
          <a:noFill/>
          <a:extLst>
            <a:ext uri="{91240B29-F687-4F45-9708-019B960494DF}">
              <a14:hiddenLine xmlns:a14="http://schemas.microsoft.com/office/drawing/2010/main" w="9525">
                <a:solidFill>
                  <a:srgbClr val="FF0000"/>
                </a:solidFill>
                <a:miter lim="800000"/>
                <a:headEnd/>
                <a:tailEnd/>
              </a14:hiddenLine>
            </a:ext>
          </a:extLst>
        </p:spPr>
        <p:txBody>
          <a:bodyPr anchor="t"/>
          <a:lstStyle/>
          <a:p>
            <a:pPr eaLnBrk="1" hangingPunct="1">
              <a:lnSpc>
                <a:spcPct val="150000"/>
              </a:lnSpc>
            </a:pPr>
            <a:r>
              <a:rPr lang="en-US" sz="2400" smtClean="0">
                <a:latin typeface="Times New Roman" pitchFamily="18" charset="0"/>
              </a:rPr>
              <a:t>		</a:t>
            </a:r>
            <a:br>
              <a:rPr lang="en-US" sz="2400" smtClean="0">
                <a:latin typeface="Times New Roman" pitchFamily="18" charset="0"/>
              </a:rPr>
            </a:br>
            <a:r>
              <a:rPr lang="en-US" sz="2400" smtClean="0">
                <a:latin typeface="Times New Roman" pitchFamily="18" charset="0"/>
              </a:rPr>
              <a:t/>
            </a:r>
            <a:br>
              <a:rPr lang="en-US" sz="2400" smtClean="0">
                <a:latin typeface="Times New Roman" pitchFamily="18" charset="0"/>
              </a:rPr>
            </a:br>
            <a:r>
              <a:rPr lang="en-US" sz="2400" smtClean="0">
                <a:latin typeface="Times New Roman" pitchFamily="18" charset="0"/>
              </a:rPr>
              <a:t/>
            </a:r>
            <a:br>
              <a:rPr lang="en-US" sz="2400" smtClean="0">
                <a:latin typeface="Times New Roman" pitchFamily="18" charset="0"/>
              </a:rPr>
            </a:br>
            <a:endParaRPr lang="en-US" sz="2400" smtClean="0">
              <a:latin typeface="Times New Roman" pitchFamily="18" charset="0"/>
            </a:endParaRPr>
          </a:p>
        </p:txBody>
      </p:sp>
      <p:sp>
        <p:nvSpPr>
          <p:cNvPr id="146435" name="Rectangle 4"/>
          <p:cNvSpPr txBox="1">
            <a:spLocks noChangeArrowheads="1"/>
          </p:cNvSpPr>
          <p:nvPr/>
        </p:nvSpPr>
        <p:spPr bwMode="auto">
          <a:xfrm>
            <a:off x="516762" y="515018"/>
            <a:ext cx="11887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0" fontAlgn="base" hangingPunct="0">
              <a:lnSpc>
                <a:spcPct val="150000"/>
              </a:lnSpc>
              <a:spcBef>
                <a:spcPct val="0"/>
              </a:spcBef>
              <a:spcAft>
                <a:spcPct val="0"/>
              </a:spcAft>
            </a:pPr>
            <a:r>
              <a:rPr lang="en-US" sz="2400" dirty="0" smtClean="0">
                <a:solidFill>
                  <a:srgbClr val="000000"/>
                </a:solidFill>
              </a:rPr>
              <a:t/>
            </a:r>
            <a:br>
              <a:rPr lang="en-US" sz="2400" dirty="0" smtClean="0">
                <a:solidFill>
                  <a:srgbClr val="000000"/>
                </a:solidFill>
              </a:rPr>
            </a:br>
            <a:r>
              <a:rPr lang="en-US" sz="2800" b="1" i="1" dirty="0" smtClean="0">
                <a:solidFill>
                  <a:srgbClr val="000000"/>
                </a:solidFill>
              </a:rPr>
              <a:t>1. TAM ĐẠI CON GÀ</a:t>
            </a:r>
            <a:br>
              <a:rPr lang="en-US" sz="2800" b="1" i="1" dirty="0" smtClean="0">
                <a:solidFill>
                  <a:srgbClr val="000000"/>
                </a:solidFill>
              </a:rPr>
            </a:br>
            <a:endParaRPr lang="en-US" sz="2800" dirty="0" smtClean="0">
              <a:solidFill>
                <a:srgbClr val="000000"/>
              </a:solidFill>
            </a:endParaRPr>
          </a:p>
        </p:txBody>
      </p:sp>
      <p:pic>
        <p:nvPicPr>
          <p:cNvPr id="146436" name="Picture 8" descr="465af31acd5e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855203" y="3810000"/>
            <a:ext cx="1953684"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txBox="1">
            <a:spLocks noChangeArrowheads="1"/>
          </p:cNvSpPr>
          <p:nvPr/>
        </p:nvSpPr>
        <p:spPr bwMode="auto">
          <a:xfrm>
            <a:off x="1450427" y="152400"/>
            <a:ext cx="9490862" cy="71470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lgn="ctr" eaLnBrk="1" hangingPunct="1">
              <a:lnSpc>
                <a:spcPct val="150000"/>
              </a:lnSpc>
            </a:pPr>
            <a:r>
              <a:rPr lang="en-US" sz="2800" b="1" smtClean="0">
                <a:solidFill>
                  <a:srgbClr val="FF0000"/>
                </a:solidFill>
                <a:latin typeface="Times New Roman" pitchFamily="18" charset="0"/>
              </a:rPr>
              <a:t>II. ĐỌC - HIỂU VĂN BẢN</a:t>
            </a:r>
            <a:r>
              <a:rPr lang="en-US" sz="2400" smtClean="0">
                <a:solidFill>
                  <a:srgbClr val="FF0000"/>
                </a:solidFill>
                <a:latin typeface="Times New Roman" pitchFamily="18" charset="0"/>
              </a:rPr>
              <a:t/>
            </a:r>
            <a:br>
              <a:rPr lang="en-US" sz="2400" smtClean="0">
                <a:solidFill>
                  <a:srgbClr val="FF0000"/>
                </a:solidFill>
                <a:latin typeface="Times New Roman" pitchFamily="18" charset="0"/>
              </a:rPr>
            </a:br>
            <a:r>
              <a:rPr lang="en-US" sz="2800" b="1" i="1" smtClean="0">
                <a:solidFill>
                  <a:srgbClr val="FF0000"/>
                </a:solidFill>
                <a:latin typeface="Times New Roman" pitchFamily="18" charset="0"/>
              </a:rPr>
              <a:t/>
            </a:r>
            <a:br>
              <a:rPr lang="en-US" sz="2800" b="1" i="1" smtClean="0">
                <a:solidFill>
                  <a:srgbClr val="FF0000"/>
                </a:solidFill>
                <a:latin typeface="Times New Roman" pitchFamily="18" charset="0"/>
              </a:rPr>
            </a:br>
            <a:endParaRPr lang="en-US" sz="2800" dirty="0" smtClean="0">
              <a:solidFill>
                <a:srgbClr val="FF0000"/>
              </a:solidFill>
              <a:latin typeface="Times New Roman" pitchFamily="18" charset="0"/>
            </a:endParaRPr>
          </a:p>
        </p:txBody>
      </p:sp>
      <p:sp>
        <p:nvSpPr>
          <p:cNvPr id="7" name="Rectangle 4"/>
          <p:cNvSpPr txBox="1">
            <a:spLocks noChangeArrowheads="1"/>
          </p:cNvSpPr>
          <p:nvPr/>
        </p:nvSpPr>
        <p:spPr bwMode="auto">
          <a:xfrm>
            <a:off x="446692" y="1849834"/>
            <a:ext cx="11684000" cy="168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eaLnBrk="1" hangingPunct="1">
              <a:lnSpc>
                <a:spcPct val="150000"/>
              </a:lnSpc>
            </a:pPr>
            <a:r>
              <a:rPr lang="en-US" sz="2800" b="1" i="1" dirty="0" smtClean="0">
                <a:solidFill>
                  <a:srgbClr val="000000"/>
                </a:solidFill>
                <a:latin typeface="Times New Roman" pitchFamily="18" charset="0"/>
              </a:rPr>
              <a:t>b, </a:t>
            </a:r>
            <a:r>
              <a:rPr lang="en-US" sz="2800" b="1" i="1" dirty="0" err="1" smtClean="0">
                <a:solidFill>
                  <a:srgbClr val="000000"/>
                </a:solidFill>
                <a:latin typeface="Times New Roman" pitchFamily="18" charset="0"/>
              </a:rPr>
              <a:t>Tình</a:t>
            </a:r>
            <a:r>
              <a:rPr lang="en-US" sz="2800" b="1" i="1" dirty="0" smtClean="0">
                <a:solidFill>
                  <a:srgbClr val="000000"/>
                </a:solidFill>
                <a:latin typeface="Times New Roman" pitchFamily="18" charset="0"/>
              </a:rPr>
              <a:t> </a:t>
            </a:r>
            <a:r>
              <a:rPr lang="en-US" sz="2800" b="1" i="1" dirty="0" err="1" smtClean="0">
                <a:solidFill>
                  <a:srgbClr val="000000"/>
                </a:solidFill>
                <a:latin typeface="Times New Roman" pitchFamily="18" charset="0"/>
              </a:rPr>
              <a:t>huống</a:t>
            </a:r>
            <a:r>
              <a:rPr lang="en-US" sz="2800" b="1" i="1" dirty="0" smtClean="0">
                <a:solidFill>
                  <a:srgbClr val="000000"/>
                </a:solidFill>
                <a:latin typeface="Times New Roman" pitchFamily="18" charset="0"/>
              </a:rPr>
              <a:t> </a:t>
            </a:r>
            <a:r>
              <a:rPr lang="en-US" sz="2800" b="1" i="1" dirty="0" err="1" smtClean="0">
                <a:solidFill>
                  <a:srgbClr val="000000"/>
                </a:solidFill>
                <a:latin typeface="Times New Roman" pitchFamily="18" charset="0"/>
              </a:rPr>
              <a:t>gây</a:t>
            </a:r>
            <a:r>
              <a:rPr lang="en-US" sz="2800" b="1" i="1" dirty="0" smtClean="0">
                <a:solidFill>
                  <a:srgbClr val="000000"/>
                </a:solidFill>
                <a:latin typeface="Times New Roman" pitchFamily="18" charset="0"/>
              </a:rPr>
              <a:t> </a:t>
            </a:r>
            <a:r>
              <a:rPr lang="en-US" sz="2800" b="1" i="1" dirty="0" err="1" smtClean="0">
                <a:solidFill>
                  <a:srgbClr val="000000"/>
                </a:solidFill>
                <a:latin typeface="Times New Roman" pitchFamily="18" charset="0"/>
              </a:rPr>
              <a:t>cười</a:t>
            </a:r>
            <a:r>
              <a:rPr lang="en-US" sz="2800" b="1" i="1" dirty="0" smtClean="0">
                <a:solidFill>
                  <a:srgbClr val="000000"/>
                </a:solidFill>
                <a:latin typeface="Times New Roman" pitchFamily="18" charset="0"/>
              </a:rPr>
              <a:t>:</a:t>
            </a:r>
            <a:r>
              <a:rPr lang="en-US" sz="2800" dirty="0" smtClean="0">
                <a:solidFill>
                  <a:srgbClr val="000000"/>
                </a:solidFill>
                <a:latin typeface="Times New Roman" pitchFamily="18" charset="0"/>
              </a:rPr>
              <a:t/>
            </a:r>
            <a:br>
              <a:rPr lang="en-US" sz="2800" dirty="0" smtClean="0">
                <a:solidFill>
                  <a:srgbClr val="000000"/>
                </a:solidFill>
                <a:latin typeface="Times New Roman" pitchFamily="18" charset="0"/>
              </a:rPr>
            </a:br>
            <a:r>
              <a:rPr lang="en-US" sz="2800" b="1" i="1" dirty="0" smtClean="0">
                <a:solidFill>
                  <a:srgbClr val="000000"/>
                </a:solidFill>
                <a:latin typeface="Times New Roman" pitchFamily="18" charset="0"/>
              </a:rPr>
              <a:t>*) </a:t>
            </a:r>
            <a:r>
              <a:rPr lang="en-US" sz="2800" b="1" i="1" dirty="0" err="1" smtClean="0">
                <a:solidFill>
                  <a:srgbClr val="000000"/>
                </a:solidFill>
                <a:latin typeface="Times New Roman" pitchFamily="18" charset="0"/>
              </a:rPr>
              <a:t>Lần</a:t>
            </a:r>
            <a:r>
              <a:rPr lang="en-US" sz="2800" b="1" i="1" dirty="0" smtClean="0">
                <a:solidFill>
                  <a:srgbClr val="000000"/>
                </a:solidFill>
                <a:latin typeface="Times New Roman" pitchFamily="18" charset="0"/>
              </a:rPr>
              <a:t> </a:t>
            </a:r>
            <a:r>
              <a:rPr lang="en-US" sz="2800" b="1" i="1" dirty="0" err="1" smtClean="0">
                <a:solidFill>
                  <a:srgbClr val="000000"/>
                </a:solidFill>
                <a:latin typeface="Times New Roman" pitchFamily="18" charset="0"/>
              </a:rPr>
              <a:t>bốn</a:t>
            </a:r>
            <a:r>
              <a:rPr lang="en-US" sz="2800" dirty="0" smtClean="0">
                <a:solidFill>
                  <a:srgbClr val="000000"/>
                </a:solidFill>
                <a:latin typeface="Times New Roman" pitchFamily="18" charset="0"/>
              </a:rPr>
              <a:t/>
            </a:r>
            <a:br>
              <a:rPr lang="en-US" sz="2800" dirty="0" smtClean="0">
                <a:solidFill>
                  <a:srgbClr val="000000"/>
                </a:solidFill>
                <a:latin typeface="Times New Roman" pitchFamily="18" charset="0"/>
              </a:rPr>
            </a:br>
            <a:endParaRPr lang="en-US" sz="2800" dirty="0" smtClean="0">
              <a:solidFill>
                <a:srgbClr val="000000"/>
              </a:solidFill>
              <a:latin typeface="Times New Roman" pitchFamily="18" charset="0"/>
            </a:endParaRPr>
          </a:p>
        </p:txBody>
      </p:sp>
      <p:sp>
        <p:nvSpPr>
          <p:cNvPr id="9" name="Rectangle 8"/>
          <p:cNvSpPr/>
          <p:nvPr/>
        </p:nvSpPr>
        <p:spPr>
          <a:xfrm>
            <a:off x="478226" y="2501510"/>
            <a:ext cx="11379200" cy="3185487"/>
          </a:xfrm>
          <a:prstGeom prst="rect">
            <a:avLst/>
          </a:prstGeom>
        </p:spPr>
        <p:txBody>
          <a:bodyPr>
            <a:spAutoFit/>
          </a:bodyPr>
          <a:lstStyle/>
          <a:p>
            <a:pPr eaLnBrk="0" fontAlgn="base" hangingPunct="0">
              <a:lnSpc>
                <a:spcPct val="150000"/>
              </a:lnSpc>
              <a:spcBef>
                <a:spcPct val="0"/>
              </a:spcBef>
              <a:spcAft>
                <a:spcPct val="0"/>
              </a:spcAft>
              <a:defRPr/>
            </a:pPr>
            <a:r>
              <a:rPr lang="en-US" sz="3200" b="1" kern="0" dirty="0">
                <a:solidFill>
                  <a:srgbClr val="000000"/>
                </a:solidFill>
                <a:latin typeface="Times New Roman" pitchFamily="18" charset="0"/>
              </a:rPr>
              <a:t/>
            </a:r>
            <a:br>
              <a:rPr lang="en-US" sz="3200" b="1" kern="0" dirty="0">
                <a:solidFill>
                  <a:srgbClr val="000000"/>
                </a:solidFill>
                <a:latin typeface="Times New Roman" pitchFamily="18" charset="0"/>
              </a:rPr>
            </a:b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Bố</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lũ</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trẻ</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ngạc</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nhiên</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Bố</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chúng</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đang</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cuốc</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đất</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đến</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hết</a:t>
            </a:r>
            <a:r>
              <a:rPr lang="en-US" sz="2800" kern="0" dirty="0">
                <a:solidFill>
                  <a:srgbClr val="000000"/>
                </a:solidFill>
                <a:latin typeface="Times New Roman" pitchFamily="18" charset="0"/>
              </a:rPr>
              <a:t> ”, </a:t>
            </a:r>
            <a:r>
              <a:rPr lang="en-US" sz="2800" kern="0" dirty="0" err="1">
                <a:solidFill>
                  <a:srgbClr val="000000"/>
                </a:solidFill>
                <a:latin typeface="Times New Roman" pitchFamily="18" charset="0"/>
              </a:rPr>
              <a:t>thầy</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đồ</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tìm</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cách</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giải</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thích</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vòng</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vo</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sự</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dốt</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nát</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của</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mình</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viện</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đến</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cớ</a:t>
            </a:r>
            <a:r>
              <a:rPr lang="en-US" sz="2800" kern="0" dirty="0">
                <a:solidFill>
                  <a:srgbClr val="000000"/>
                </a:solidFill>
                <a:latin typeface="Times New Roman" pitchFamily="18" charset="0"/>
              </a:rPr>
              <a:t> “Tam </a:t>
            </a:r>
            <a:r>
              <a:rPr lang="en-US" sz="2800" kern="0" dirty="0" err="1">
                <a:solidFill>
                  <a:srgbClr val="000000"/>
                </a:solidFill>
                <a:latin typeface="Times New Roman" pitchFamily="18" charset="0"/>
              </a:rPr>
              <a:t>đại</a:t>
            </a:r>
            <a:r>
              <a:rPr lang="en-US" sz="2800" kern="0" dirty="0">
                <a:solidFill>
                  <a:srgbClr val="000000"/>
                </a:solidFill>
                <a:latin typeface="Times New Roman" pitchFamily="18" charset="0"/>
              </a:rPr>
              <a:t> con </a:t>
            </a:r>
            <a:r>
              <a:rPr lang="en-US" sz="2800" kern="0" dirty="0" err="1">
                <a:solidFill>
                  <a:srgbClr val="000000"/>
                </a:solidFill>
                <a:latin typeface="Times New Roman" pitchFamily="18" charset="0"/>
              </a:rPr>
              <a:t>gà</a:t>
            </a:r>
            <a:r>
              <a:rPr lang="en-US" sz="2800" kern="0" dirty="0">
                <a:solidFill>
                  <a:srgbClr val="000000"/>
                </a:solidFill>
                <a:latin typeface="Times New Roman" pitchFamily="18" charset="0"/>
              </a:rPr>
              <a:t>”. </a:t>
            </a:r>
            <a:br>
              <a:rPr lang="en-US" sz="2800" kern="0" dirty="0">
                <a:solidFill>
                  <a:srgbClr val="000000"/>
                </a:solidFill>
                <a:latin typeface="Times New Roman" pitchFamily="18" charset="0"/>
              </a:rPr>
            </a:br>
            <a:r>
              <a:rPr lang="en-US" sz="2800" kern="0" dirty="0">
                <a:solidFill>
                  <a:srgbClr val="000000"/>
                </a:solidFill>
                <a:latin typeface="Times New Roman" pitchFamily="18" charset="0"/>
              </a:rPr>
              <a:t>=&gt; Cho </a:t>
            </a:r>
            <a:r>
              <a:rPr lang="en-US" sz="2800" kern="0" dirty="0" err="1">
                <a:solidFill>
                  <a:srgbClr val="000000"/>
                </a:solidFill>
                <a:latin typeface="Times New Roman" pitchFamily="18" charset="0"/>
              </a:rPr>
              <a:t>thấy</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thầy</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đồ</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dốt</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thảm</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dốt</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hại</a:t>
            </a:r>
            <a:r>
              <a:rPr lang="en-US" sz="2800" kern="0" dirty="0">
                <a:solidFill>
                  <a:srgbClr val="000000"/>
                </a:solidFill>
                <a:latin typeface="Times New Roman" pitchFamily="18" charset="0"/>
              </a:rPr>
              <a:t>.</a:t>
            </a:r>
            <a:br>
              <a:rPr lang="en-US" sz="2800" kern="0" dirty="0">
                <a:solidFill>
                  <a:srgbClr val="000000"/>
                </a:solidFill>
                <a:latin typeface="Times New Roman" pitchFamily="18" charset="0"/>
              </a:rPr>
            </a:br>
            <a:endParaRPr lang="en-US" sz="2000" dirty="0">
              <a:solidFill>
                <a:srgbClr val="000000"/>
              </a:solidFill>
              <a:latin typeface="Times New Roman" pitchFamily="18" charset="0"/>
            </a:endParaRPr>
          </a:p>
        </p:txBody>
      </p:sp>
    </p:spTree>
    <p:extLst>
      <p:ext uri="{BB962C8B-B14F-4D97-AF65-F5344CB8AC3E}">
        <p14:creationId xmlns:p14="http://schemas.microsoft.com/office/powerpoint/2010/main" val="40436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Rectangle 4"/>
          <p:cNvSpPr>
            <a:spLocks noGrp="1" noChangeArrowheads="1"/>
          </p:cNvSpPr>
          <p:nvPr>
            <p:ph type="title"/>
          </p:nvPr>
        </p:nvSpPr>
        <p:spPr>
          <a:xfrm>
            <a:off x="304800" y="304800"/>
            <a:ext cx="11684000" cy="1600200"/>
          </a:xfrm>
          <a:noFill/>
          <a:extLst>
            <a:ext uri="{91240B29-F687-4F45-9708-019B960494DF}">
              <a14:hiddenLine xmlns:a14="http://schemas.microsoft.com/office/drawing/2010/main" w="9525">
                <a:solidFill>
                  <a:srgbClr val="FF0000"/>
                </a:solidFill>
                <a:miter lim="800000"/>
                <a:headEnd/>
                <a:tailEnd/>
              </a14:hiddenLine>
            </a:ext>
          </a:extLst>
        </p:spPr>
        <p:txBody>
          <a:bodyPr anchor="t"/>
          <a:lstStyle/>
          <a:p>
            <a:pPr eaLnBrk="1" hangingPunct="1">
              <a:lnSpc>
                <a:spcPct val="150000"/>
              </a:lnSpc>
            </a:pPr>
            <a:r>
              <a:rPr lang="en-US" sz="2400" smtClean="0">
                <a:latin typeface="Times New Roman" pitchFamily="18" charset="0"/>
              </a:rPr>
              <a:t>		</a:t>
            </a:r>
            <a:br>
              <a:rPr lang="en-US" sz="2400" smtClean="0">
                <a:latin typeface="Times New Roman" pitchFamily="18" charset="0"/>
              </a:rPr>
            </a:br>
            <a:r>
              <a:rPr lang="en-US" sz="2400" smtClean="0">
                <a:latin typeface="Times New Roman" pitchFamily="18" charset="0"/>
              </a:rPr>
              <a:t/>
            </a:r>
            <a:br>
              <a:rPr lang="en-US" sz="2400" smtClean="0">
                <a:latin typeface="Times New Roman" pitchFamily="18" charset="0"/>
              </a:rPr>
            </a:br>
            <a:r>
              <a:rPr lang="en-US" sz="2400" smtClean="0">
                <a:latin typeface="Times New Roman" pitchFamily="18" charset="0"/>
              </a:rPr>
              <a:t/>
            </a:r>
            <a:br>
              <a:rPr lang="en-US" sz="2400" smtClean="0">
                <a:latin typeface="Times New Roman" pitchFamily="18" charset="0"/>
              </a:rPr>
            </a:br>
            <a:endParaRPr lang="en-US" sz="2400" smtClean="0">
              <a:latin typeface="Times New Roman" pitchFamily="18" charset="0"/>
            </a:endParaRPr>
          </a:p>
        </p:txBody>
      </p:sp>
      <p:sp>
        <p:nvSpPr>
          <p:cNvPr id="146435" name="Rectangle 4"/>
          <p:cNvSpPr txBox="1">
            <a:spLocks noChangeArrowheads="1"/>
          </p:cNvSpPr>
          <p:nvPr/>
        </p:nvSpPr>
        <p:spPr bwMode="auto">
          <a:xfrm>
            <a:off x="516762" y="515018"/>
            <a:ext cx="11887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0" fontAlgn="base" hangingPunct="0">
              <a:lnSpc>
                <a:spcPct val="150000"/>
              </a:lnSpc>
              <a:spcBef>
                <a:spcPct val="0"/>
              </a:spcBef>
              <a:spcAft>
                <a:spcPct val="0"/>
              </a:spcAft>
            </a:pPr>
            <a:r>
              <a:rPr lang="en-US" sz="2400" dirty="0" smtClean="0">
                <a:solidFill>
                  <a:srgbClr val="000000"/>
                </a:solidFill>
              </a:rPr>
              <a:t/>
            </a:r>
            <a:br>
              <a:rPr lang="en-US" sz="2400" dirty="0" smtClean="0">
                <a:solidFill>
                  <a:srgbClr val="000000"/>
                </a:solidFill>
              </a:rPr>
            </a:br>
            <a:r>
              <a:rPr lang="en-US" sz="2800" b="1" i="1" dirty="0" smtClean="0">
                <a:solidFill>
                  <a:srgbClr val="000000"/>
                </a:solidFill>
              </a:rPr>
              <a:t>1. TAM ĐẠI CON GÀ</a:t>
            </a:r>
            <a:br>
              <a:rPr lang="en-US" sz="2800" b="1" i="1" dirty="0" smtClean="0">
                <a:solidFill>
                  <a:srgbClr val="000000"/>
                </a:solidFill>
              </a:rPr>
            </a:br>
            <a:endParaRPr lang="en-US" sz="2800" dirty="0" smtClean="0">
              <a:solidFill>
                <a:srgbClr val="000000"/>
              </a:solidFill>
            </a:endParaRPr>
          </a:p>
        </p:txBody>
      </p:sp>
      <p:pic>
        <p:nvPicPr>
          <p:cNvPr id="146436" name="Picture 8" descr="465af31acd5e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855203" y="3810000"/>
            <a:ext cx="1953684"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txBox="1">
            <a:spLocks noChangeArrowheads="1"/>
          </p:cNvSpPr>
          <p:nvPr/>
        </p:nvSpPr>
        <p:spPr bwMode="auto">
          <a:xfrm>
            <a:off x="1450427" y="152400"/>
            <a:ext cx="9490862" cy="71470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lgn="ctr" eaLnBrk="1" hangingPunct="1">
              <a:lnSpc>
                <a:spcPct val="150000"/>
              </a:lnSpc>
            </a:pPr>
            <a:r>
              <a:rPr lang="en-US" sz="2800" b="1" smtClean="0">
                <a:solidFill>
                  <a:srgbClr val="FF0000"/>
                </a:solidFill>
                <a:latin typeface="Times New Roman" pitchFamily="18" charset="0"/>
              </a:rPr>
              <a:t>II. ĐỌC - HIỂU VĂN BẢN</a:t>
            </a:r>
            <a:r>
              <a:rPr lang="en-US" sz="2400" smtClean="0">
                <a:solidFill>
                  <a:srgbClr val="FF0000"/>
                </a:solidFill>
                <a:latin typeface="Times New Roman" pitchFamily="18" charset="0"/>
              </a:rPr>
              <a:t/>
            </a:r>
            <a:br>
              <a:rPr lang="en-US" sz="2400" smtClean="0">
                <a:solidFill>
                  <a:srgbClr val="FF0000"/>
                </a:solidFill>
                <a:latin typeface="Times New Roman" pitchFamily="18" charset="0"/>
              </a:rPr>
            </a:br>
            <a:r>
              <a:rPr lang="en-US" sz="2800" b="1" i="1" smtClean="0">
                <a:solidFill>
                  <a:srgbClr val="FF0000"/>
                </a:solidFill>
                <a:latin typeface="Times New Roman" pitchFamily="18" charset="0"/>
              </a:rPr>
              <a:t/>
            </a:r>
            <a:br>
              <a:rPr lang="en-US" sz="2800" b="1" i="1" smtClean="0">
                <a:solidFill>
                  <a:srgbClr val="FF0000"/>
                </a:solidFill>
                <a:latin typeface="Times New Roman" pitchFamily="18" charset="0"/>
              </a:rPr>
            </a:br>
            <a:endParaRPr lang="en-US" sz="2800" dirty="0" smtClean="0">
              <a:solidFill>
                <a:srgbClr val="FF0000"/>
              </a:solidFill>
              <a:latin typeface="Times New Roman" pitchFamily="18" charset="0"/>
            </a:endParaRPr>
          </a:p>
        </p:txBody>
      </p:sp>
      <p:sp>
        <p:nvSpPr>
          <p:cNvPr id="7" name="Rectangle 4"/>
          <p:cNvSpPr txBox="1">
            <a:spLocks noChangeArrowheads="1"/>
          </p:cNvSpPr>
          <p:nvPr/>
        </p:nvSpPr>
        <p:spPr bwMode="auto">
          <a:xfrm>
            <a:off x="446692" y="1849834"/>
            <a:ext cx="11684000" cy="168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eaLnBrk="1" hangingPunct="1">
              <a:lnSpc>
                <a:spcPct val="150000"/>
              </a:lnSpc>
            </a:pPr>
            <a:r>
              <a:rPr lang="en-US" sz="2800" b="1" i="1" dirty="0" smtClean="0">
                <a:solidFill>
                  <a:srgbClr val="000000"/>
                </a:solidFill>
                <a:latin typeface="Times New Roman" pitchFamily="18" charset="0"/>
              </a:rPr>
              <a:t>c, </a:t>
            </a:r>
            <a:r>
              <a:rPr lang="en-US" sz="2800" b="1" i="1" dirty="0" err="1" smtClean="0">
                <a:solidFill>
                  <a:srgbClr val="000000"/>
                </a:solidFill>
                <a:latin typeface="Times New Roman" pitchFamily="18" charset="0"/>
              </a:rPr>
              <a:t>Nhận</a:t>
            </a:r>
            <a:r>
              <a:rPr lang="en-US" sz="2800" b="1" i="1" dirty="0" smtClean="0">
                <a:solidFill>
                  <a:srgbClr val="000000"/>
                </a:solidFill>
                <a:latin typeface="Times New Roman" pitchFamily="18" charset="0"/>
              </a:rPr>
              <a:t> </a:t>
            </a:r>
            <a:r>
              <a:rPr lang="en-US" sz="2800" b="1" i="1" dirty="0" err="1" smtClean="0">
                <a:solidFill>
                  <a:srgbClr val="000000"/>
                </a:solidFill>
                <a:latin typeface="Times New Roman" pitchFamily="18" charset="0"/>
              </a:rPr>
              <a:t>xét</a:t>
            </a:r>
            <a:r>
              <a:rPr lang="en-US" sz="2800" dirty="0" smtClean="0">
                <a:solidFill>
                  <a:srgbClr val="000000"/>
                </a:solidFill>
                <a:latin typeface="Times New Roman" pitchFamily="18" charset="0"/>
              </a:rPr>
              <a:t/>
            </a:r>
            <a:br>
              <a:rPr lang="en-US" sz="2800" dirty="0" smtClean="0">
                <a:solidFill>
                  <a:srgbClr val="000000"/>
                </a:solidFill>
                <a:latin typeface="Times New Roman" pitchFamily="18" charset="0"/>
              </a:rPr>
            </a:br>
            <a:endParaRPr lang="en-US" sz="2800" dirty="0" smtClean="0">
              <a:solidFill>
                <a:srgbClr val="000000"/>
              </a:solidFill>
              <a:latin typeface="Times New Roman" pitchFamily="18" charset="0"/>
            </a:endParaRPr>
          </a:p>
        </p:txBody>
      </p:sp>
      <p:sp>
        <p:nvSpPr>
          <p:cNvPr id="8" name="Rectangle 4"/>
          <p:cNvSpPr txBox="1">
            <a:spLocks noChangeArrowheads="1"/>
          </p:cNvSpPr>
          <p:nvPr/>
        </p:nvSpPr>
        <p:spPr bwMode="auto">
          <a:xfrm>
            <a:off x="406400" y="2110037"/>
            <a:ext cx="11582400" cy="620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eaLnBrk="1" hangingPunct="1">
              <a:lnSpc>
                <a:spcPct val="150000"/>
              </a:lnSpc>
            </a:pPr>
            <a:r>
              <a:rPr lang="en-US" sz="2800" dirty="0" smtClean="0">
                <a:latin typeface="Times New Roman" pitchFamily="18" charset="0"/>
              </a:rPr>
              <a:t/>
            </a:r>
            <a:br>
              <a:rPr lang="en-US" sz="2800" dirty="0" smtClean="0">
                <a:latin typeface="Times New Roman" pitchFamily="18" charset="0"/>
              </a:rPr>
            </a:br>
            <a:r>
              <a:rPr lang="en-US" sz="2800" dirty="0" smtClean="0">
                <a:latin typeface="Times New Roman" pitchFamily="18" charset="0"/>
              </a:rPr>
              <a:t>- </a:t>
            </a:r>
            <a:r>
              <a:rPr lang="en-US" sz="2800" dirty="0" err="1" smtClean="0">
                <a:latin typeface="Times New Roman" pitchFamily="18" charset="0"/>
              </a:rPr>
              <a:t>Tình</a:t>
            </a:r>
            <a:r>
              <a:rPr lang="en-US" sz="2800" dirty="0" smtClean="0">
                <a:latin typeface="Times New Roman" pitchFamily="18" charset="0"/>
              </a:rPr>
              <a:t> </a:t>
            </a:r>
            <a:r>
              <a:rPr lang="en-US" sz="2800" dirty="0" err="1" smtClean="0">
                <a:latin typeface="Times New Roman" pitchFamily="18" charset="0"/>
              </a:rPr>
              <a:t>huống</a:t>
            </a:r>
            <a:r>
              <a:rPr lang="en-US" sz="2800" dirty="0" smtClean="0">
                <a:latin typeface="Times New Roman" pitchFamily="18" charset="0"/>
              </a:rPr>
              <a:t> </a:t>
            </a:r>
            <a:r>
              <a:rPr lang="en-US" sz="2800" dirty="0" err="1" smtClean="0">
                <a:latin typeface="Times New Roman" pitchFamily="18" charset="0"/>
              </a:rPr>
              <a:t>bốn</a:t>
            </a:r>
            <a:r>
              <a:rPr lang="en-US" sz="2800" dirty="0" smtClean="0">
                <a:latin typeface="Times New Roman" pitchFamily="18" charset="0"/>
              </a:rPr>
              <a:t> </a:t>
            </a:r>
            <a:r>
              <a:rPr lang="en-US" sz="2800" dirty="0" err="1" smtClean="0">
                <a:latin typeface="Times New Roman" pitchFamily="18" charset="0"/>
              </a:rPr>
              <a:t>là</a:t>
            </a:r>
            <a:r>
              <a:rPr lang="en-US" sz="2800" dirty="0" smtClean="0">
                <a:latin typeface="Times New Roman" pitchFamily="18" charset="0"/>
              </a:rPr>
              <a:t> </a:t>
            </a:r>
            <a:r>
              <a:rPr lang="en-US" sz="2800" dirty="0" err="1" smtClean="0">
                <a:latin typeface="Times New Roman" pitchFamily="18" charset="0"/>
              </a:rPr>
              <a:t>tình</a:t>
            </a:r>
            <a:r>
              <a:rPr lang="en-US" sz="2800" dirty="0" smtClean="0">
                <a:latin typeface="Times New Roman" pitchFamily="18" charset="0"/>
              </a:rPr>
              <a:t> </a:t>
            </a:r>
            <a:r>
              <a:rPr lang="en-US" sz="2800" dirty="0" err="1" smtClean="0">
                <a:latin typeface="Times New Roman" pitchFamily="18" charset="0"/>
              </a:rPr>
              <a:t>huống</a:t>
            </a:r>
            <a:r>
              <a:rPr lang="en-US" sz="2800" dirty="0" smtClean="0">
                <a:latin typeface="Times New Roman" pitchFamily="18" charset="0"/>
              </a:rPr>
              <a:t> </a:t>
            </a:r>
            <a:r>
              <a:rPr lang="en-US" sz="2800" dirty="0" err="1" smtClean="0">
                <a:latin typeface="Times New Roman" pitchFamily="18" charset="0"/>
              </a:rPr>
              <a:t>gây</a:t>
            </a:r>
            <a:r>
              <a:rPr lang="en-US" sz="2800" dirty="0" smtClean="0">
                <a:latin typeface="Times New Roman" pitchFamily="18" charset="0"/>
              </a:rPr>
              <a:t> </a:t>
            </a:r>
            <a:r>
              <a:rPr lang="en-US" sz="2800" dirty="0" err="1" smtClean="0">
                <a:latin typeface="Times New Roman" pitchFamily="18" charset="0"/>
              </a:rPr>
              <a:t>cười</a:t>
            </a:r>
            <a:r>
              <a:rPr lang="en-US" sz="2800" dirty="0" smtClean="0">
                <a:latin typeface="Times New Roman" pitchFamily="18" charset="0"/>
              </a:rPr>
              <a:t> </a:t>
            </a:r>
            <a:r>
              <a:rPr lang="en-US" sz="2800" dirty="0" err="1" smtClean="0">
                <a:latin typeface="Times New Roman" pitchFamily="18" charset="0"/>
              </a:rPr>
              <a:t>rõ</a:t>
            </a:r>
            <a:r>
              <a:rPr lang="en-US" sz="2800" dirty="0" smtClean="0">
                <a:latin typeface="Times New Roman" pitchFamily="18" charset="0"/>
              </a:rPr>
              <a:t> </a:t>
            </a:r>
            <a:r>
              <a:rPr lang="en-US" sz="2800" dirty="0" err="1" smtClean="0">
                <a:latin typeface="Times New Roman" pitchFamily="18" charset="0"/>
              </a:rPr>
              <a:t>nhất</a:t>
            </a:r>
            <a:r>
              <a:rPr lang="en-US" sz="2800" dirty="0" smtClean="0">
                <a:latin typeface="Times New Roman" pitchFamily="18" charset="0"/>
              </a:rPr>
              <a:t>. </a:t>
            </a:r>
            <a:r>
              <a:rPr lang="en-US" sz="2800" dirty="0" err="1" smtClean="0">
                <a:latin typeface="Times New Roman" pitchFamily="18" charset="0"/>
              </a:rPr>
              <a:t>Câu</a:t>
            </a:r>
            <a:r>
              <a:rPr lang="en-US" sz="2800" dirty="0" smtClean="0">
                <a:latin typeface="Times New Roman" pitchFamily="18" charset="0"/>
              </a:rPr>
              <a:t> </a:t>
            </a:r>
            <a:r>
              <a:rPr lang="en-US" sz="2800" dirty="0" err="1" smtClean="0">
                <a:latin typeface="Times New Roman" pitchFamily="18" charset="0"/>
              </a:rPr>
              <a:t>nói</a:t>
            </a:r>
            <a:r>
              <a:rPr lang="en-US" sz="2800" dirty="0" smtClean="0">
                <a:latin typeface="Times New Roman" pitchFamily="18" charset="0"/>
              </a:rPr>
              <a:t> </a:t>
            </a:r>
            <a:r>
              <a:rPr lang="en-US" sz="2800" dirty="0" err="1" smtClean="0">
                <a:latin typeface="Times New Roman" pitchFamily="18" charset="0"/>
              </a:rPr>
              <a:t>của</a:t>
            </a:r>
            <a:r>
              <a:rPr lang="en-US" sz="2800" dirty="0" smtClean="0">
                <a:latin typeface="Times New Roman" pitchFamily="18" charset="0"/>
              </a:rPr>
              <a:t> </a:t>
            </a:r>
            <a:r>
              <a:rPr lang="en-US" sz="2800" dirty="0" err="1" smtClean="0">
                <a:latin typeface="Times New Roman" pitchFamily="18" charset="0"/>
              </a:rPr>
              <a:t>thầy</a:t>
            </a:r>
            <a:r>
              <a:rPr lang="en-US" sz="2800" dirty="0" smtClean="0">
                <a:latin typeface="Times New Roman" pitchFamily="18" charset="0"/>
              </a:rPr>
              <a:t> </a:t>
            </a:r>
            <a:r>
              <a:rPr lang="en-US" sz="2800" dirty="0" err="1" smtClean="0">
                <a:latin typeface="Times New Roman" pitchFamily="18" charset="0"/>
              </a:rPr>
              <a:t>vừa</a:t>
            </a:r>
            <a:r>
              <a:rPr lang="en-US" sz="2800" dirty="0" smtClean="0">
                <a:latin typeface="Times New Roman" pitchFamily="18" charset="0"/>
              </a:rPr>
              <a:t> </a:t>
            </a:r>
            <a:r>
              <a:rPr lang="en-US" sz="2800" dirty="0" err="1" smtClean="0">
                <a:latin typeface="Times New Roman" pitchFamily="18" charset="0"/>
              </a:rPr>
              <a:t>có</a:t>
            </a:r>
            <a:r>
              <a:rPr lang="en-US" sz="2800" dirty="0" smtClean="0">
                <a:latin typeface="Times New Roman" pitchFamily="18" charset="0"/>
              </a:rPr>
              <a:t> </a:t>
            </a:r>
            <a:r>
              <a:rPr lang="en-US" sz="2800" dirty="0" err="1" smtClean="0">
                <a:latin typeface="Times New Roman" pitchFamily="18" charset="0"/>
              </a:rPr>
              <a:t>vần</a:t>
            </a:r>
            <a:r>
              <a:rPr lang="en-US" sz="2800" dirty="0" smtClean="0">
                <a:latin typeface="Times New Roman" pitchFamily="18" charset="0"/>
              </a:rPr>
              <a:t> </a:t>
            </a:r>
            <a:r>
              <a:rPr lang="en-US" sz="2800" dirty="0" err="1" smtClean="0">
                <a:latin typeface="Times New Roman" pitchFamily="18" charset="0"/>
              </a:rPr>
              <a:t>vừa</a:t>
            </a:r>
            <a:r>
              <a:rPr lang="en-US" sz="2800" dirty="0" smtClean="0">
                <a:latin typeface="Times New Roman" pitchFamily="18" charset="0"/>
              </a:rPr>
              <a:t> </a:t>
            </a:r>
            <a:r>
              <a:rPr lang="en-US" sz="2800" dirty="0" err="1" smtClean="0">
                <a:latin typeface="Times New Roman" pitchFamily="18" charset="0"/>
              </a:rPr>
              <a:t>có</a:t>
            </a:r>
            <a:r>
              <a:rPr lang="en-US" sz="2800" dirty="0" smtClean="0">
                <a:latin typeface="Times New Roman" pitchFamily="18" charset="0"/>
              </a:rPr>
              <a:t> </a:t>
            </a:r>
            <a:r>
              <a:rPr lang="en-US" sz="2800" dirty="0" err="1" smtClean="0">
                <a:latin typeface="Times New Roman" pitchFamily="18" charset="0"/>
              </a:rPr>
              <a:t>nhịp</a:t>
            </a:r>
            <a:r>
              <a:rPr lang="en-US" sz="2800" dirty="0" smtClean="0">
                <a:latin typeface="Times New Roman" pitchFamily="18" charset="0"/>
              </a:rPr>
              <a:t>, </a:t>
            </a:r>
            <a:r>
              <a:rPr lang="en-US" sz="2800" dirty="0" err="1" smtClean="0">
                <a:latin typeface="Times New Roman" pitchFamily="18" charset="0"/>
              </a:rPr>
              <a:t>thầy</a:t>
            </a:r>
            <a:r>
              <a:rPr lang="en-US" sz="2800" dirty="0" smtClean="0">
                <a:latin typeface="Times New Roman" pitchFamily="18" charset="0"/>
              </a:rPr>
              <a:t> </a:t>
            </a:r>
            <a:r>
              <a:rPr lang="en-US" sz="2800" dirty="0" err="1" smtClean="0">
                <a:latin typeface="Times New Roman" pitchFamily="18" charset="0"/>
              </a:rPr>
              <a:t>còn</a:t>
            </a:r>
            <a:r>
              <a:rPr lang="en-US" sz="2800" dirty="0" smtClean="0">
                <a:latin typeface="Times New Roman" pitchFamily="18" charset="0"/>
              </a:rPr>
              <a:t> </a:t>
            </a:r>
            <a:r>
              <a:rPr lang="en-US" sz="2800" dirty="0" err="1" smtClean="0">
                <a:latin typeface="Times New Roman" pitchFamily="18" charset="0"/>
              </a:rPr>
              <a:t>khai</a:t>
            </a:r>
            <a:r>
              <a:rPr lang="en-US" sz="2800" dirty="0" smtClean="0">
                <a:latin typeface="Times New Roman" pitchFamily="18" charset="0"/>
              </a:rPr>
              <a:t> </a:t>
            </a:r>
            <a:r>
              <a:rPr lang="en-US" sz="2800" dirty="0" err="1" smtClean="0">
                <a:latin typeface="Times New Roman" pitchFamily="18" charset="0"/>
              </a:rPr>
              <a:t>thác</a:t>
            </a:r>
            <a:r>
              <a:rPr lang="en-US" sz="2800" dirty="0" smtClean="0">
                <a:latin typeface="Times New Roman" pitchFamily="18" charset="0"/>
              </a:rPr>
              <a:t> </a:t>
            </a:r>
            <a:r>
              <a:rPr lang="en-US" sz="2800" dirty="0" err="1" smtClean="0">
                <a:latin typeface="Times New Roman" pitchFamily="18" charset="0"/>
              </a:rPr>
              <a:t>đến</a:t>
            </a:r>
            <a:r>
              <a:rPr lang="en-US" sz="2800" dirty="0" smtClean="0">
                <a:latin typeface="Times New Roman" pitchFamily="18" charset="0"/>
              </a:rPr>
              <a:t> </a:t>
            </a:r>
            <a:r>
              <a:rPr lang="en-US" sz="2800" dirty="0" err="1" smtClean="0">
                <a:latin typeface="Times New Roman" pitchFamily="18" charset="0"/>
              </a:rPr>
              <a:t>tận</a:t>
            </a:r>
            <a:r>
              <a:rPr lang="en-US" sz="2800" dirty="0" smtClean="0">
                <a:latin typeface="Times New Roman" pitchFamily="18" charset="0"/>
              </a:rPr>
              <a:t> “Tam </a:t>
            </a:r>
            <a:r>
              <a:rPr lang="en-US" sz="2800" dirty="0" err="1" smtClean="0">
                <a:latin typeface="Times New Roman" pitchFamily="18" charset="0"/>
              </a:rPr>
              <a:t>đại</a:t>
            </a:r>
            <a:r>
              <a:rPr lang="en-US" sz="2800" dirty="0" smtClean="0">
                <a:latin typeface="Times New Roman" pitchFamily="18" charset="0"/>
              </a:rPr>
              <a:t> con </a:t>
            </a:r>
            <a:r>
              <a:rPr lang="en-US" sz="2800" dirty="0" err="1" smtClean="0">
                <a:latin typeface="Times New Roman" pitchFamily="18" charset="0"/>
              </a:rPr>
              <a:t>gà</a:t>
            </a:r>
            <a:r>
              <a:rPr lang="en-US" sz="2800" dirty="0" smtClean="0">
                <a:latin typeface="Times New Roman" pitchFamily="18" charset="0"/>
              </a:rPr>
              <a:t>” </a:t>
            </a:r>
            <a:r>
              <a:rPr lang="en-US" sz="2800" dirty="0" err="1" smtClean="0">
                <a:latin typeface="Times New Roman" pitchFamily="18" charset="0"/>
              </a:rPr>
              <a:t>để</a:t>
            </a:r>
            <a:r>
              <a:rPr lang="en-US" sz="2800" dirty="0" smtClean="0">
                <a:latin typeface="Times New Roman" pitchFamily="18" charset="0"/>
              </a:rPr>
              <a:t> </a:t>
            </a:r>
            <a:r>
              <a:rPr lang="en-US" sz="2800" dirty="0" err="1" smtClean="0">
                <a:latin typeface="Times New Roman" pitchFamily="18" charset="0"/>
              </a:rPr>
              <a:t>cho</a:t>
            </a:r>
            <a:r>
              <a:rPr lang="en-US" sz="2800" dirty="0" smtClean="0">
                <a:latin typeface="Times New Roman" pitchFamily="18" charset="0"/>
              </a:rPr>
              <a:t> </a:t>
            </a:r>
            <a:r>
              <a:rPr lang="en-US" sz="2800" dirty="0" err="1" smtClean="0">
                <a:latin typeface="Times New Roman" pitchFamily="18" charset="0"/>
              </a:rPr>
              <a:t>cho</a:t>
            </a:r>
            <a:r>
              <a:rPr lang="en-US" sz="2800" dirty="0" smtClean="0">
                <a:latin typeface="Times New Roman" pitchFamily="18" charset="0"/>
              </a:rPr>
              <a:t> </a:t>
            </a:r>
            <a:r>
              <a:rPr lang="en-US" sz="2800" dirty="0" err="1" smtClean="0">
                <a:latin typeface="Times New Roman" pitchFamily="18" charset="0"/>
              </a:rPr>
              <a:t>sự</a:t>
            </a:r>
            <a:r>
              <a:rPr lang="en-US" sz="2800" dirty="0" smtClean="0">
                <a:latin typeface="Times New Roman" pitchFamily="18" charset="0"/>
              </a:rPr>
              <a:t> </a:t>
            </a:r>
            <a:r>
              <a:rPr lang="en-US" sz="2800" dirty="0" err="1" smtClean="0">
                <a:latin typeface="Times New Roman" pitchFamily="18" charset="0"/>
              </a:rPr>
              <a:t>dốt</a:t>
            </a:r>
            <a:r>
              <a:rPr lang="en-US" sz="2800" dirty="0" smtClean="0">
                <a:latin typeface="Times New Roman" pitchFamily="18" charset="0"/>
              </a:rPr>
              <a:t> </a:t>
            </a:r>
            <a:r>
              <a:rPr lang="en-US" sz="2800" dirty="0" err="1" smtClean="0">
                <a:latin typeface="Times New Roman" pitchFamily="18" charset="0"/>
              </a:rPr>
              <a:t>nát</a:t>
            </a:r>
            <a:r>
              <a:rPr lang="en-US" sz="2800" dirty="0" smtClean="0">
                <a:latin typeface="Times New Roman" pitchFamily="18" charset="0"/>
              </a:rPr>
              <a:t> </a:t>
            </a:r>
            <a:r>
              <a:rPr lang="en-US" sz="2800" dirty="0" err="1" smtClean="0">
                <a:latin typeface="Times New Roman" pitchFamily="18" charset="0"/>
              </a:rPr>
              <a:t>về</a:t>
            </a:r>
            <a:r>
              <a:rPr lang="en-US" sz="2800" dirty="0" smtClean="0">
                <a:latin typeface="Times New Roman" pitchFamily="18" charset="0"/>
              </a:rPr>
              <a:t> </a:t>
            </a:r>
            <a:r>
              <a:rPr lang="en-US" sz="2800" dirty="0" err="1" smtClean="0">
                <a:latin typeface="Times New Roman" pitchFamily="18" charset="0"/>
              </a:rPr>
              <a:t>chữ</a:t>
            </a:r>
            <a:r>
              <a:rPr lang="en-US" sz="2800" dirty="0" smtClean="0">
                <a:latin typeface="Times New Roman" pitchFamily="18" charset="0"/>
              </a:rPr>
              <a:t> </a:t>
            </a:r>
            <a:r>
              <a:rPr lang="en-US" sz="2800" dirty="0" err="1" smtClean="0">
                <a:latin typeface="Times New Roman" pitchFamily="18" charset="0"/>
              </a:rPr>
              <a:t>nghĩa</a:t>
            </a:r>
            <a:r>
              <a:rPr lang="en-US" sz="2800" dirty="0" smtClean="0">
                <a:latin typeface="Times New Roman" pitchFamily="18" charset="0"/>
              </a:rPr>
              <a:t> </a:t>
            </a:r>
            <a:r>
              <a:rPr lang="en-US" sz="2800" dirty="0" err="1" smtClean="0">
                <a:latin typeface="Times New Roman" pitchFamily="18" charset="0"/>
              </a:rPr>
              <a:t>của</a:t>
            </a:r>
            <a:r>
              <a:rPr lang="en-US" sz="2800" dirty="0" smtClean="0">
                <a:latin typeface="Times New Roman" pitchFamily="18" charset="0"/>
              </a:rPr>
              <a:t> </a:t>
            </a:r>
            <a:r>
              <a:rPr lang="en-US" sz="2800" dirty="0" err="1" smtClean="0">
                <a:latin typeface="Times New Roman" pitchFamily="18" charset="0"/>
              </a:rPr>
              <a:t>mình</a:t>
            </a:r>
            <a:r>
              <a:rPr lang="en-US" sz="2800" dirty="0" smtClean="0">
                <a:latin typeface="Times New Roman" pitchFamily="18" charset="0"/>
              </a:rPr>
              <a:t>. Cho </a:t>
            </a:r>
            <a:r>
              <a:rPr lang="en-US" sz="2800" dirty="0" err="1" smtClean="0">
                <a:latin typeface="Times New Roman" pitchFamily="18" charset="0"/>
              </a:rPr>
              <a:t>thấy</a:t>
            </a:r>
            <a:r>
              <a:rPr lang="en-US" sz="2800" dirty="0" smtClean="0">
                <a:latin typeface="Times New Roman" pitchFamily="18" charset="0"/>
              </a:rPr>
              <a:t> </a:t>
            </a:r>
            <a:r>
              <a:rPr lang="en-US" sz="2800" dirty="0" err="1" smtClean="0">
                <a:latin typeface="Times New Roman" pitchFamily="18" charset="0"/>
              </a:rPr>
              <a:t>thầy</a:t>
            </a:r>
            <a:r>
              <a:rPr lang="en-US" sz="2800" dirty="0" smtClean="0">
                <a:latin typeface="Times New Roman" pitchFamily="18" charset="0"/>
              </a:rPr>
              <a:t> </a:t>
            </a:r>
            <a:r>
              <a:rPr lang="en-US" sz="2800" dirty="0" err="1" smtClean="0">
                <a:latin typeface="Times New Roman" pitchFamily="18" charset="0"/>
              </a:rPr>
              <a:t>đồ</a:t>
            </a:r>
            <a:r>
              <a:rPr lang="en-US" sz="2800" dirty="0" smtClean="0">
                <a:latin typeface="Times New Roman" pitchFamily="18" charset="0"/>
              </a:rPr>
              <a:t> </a:t>
            </a:r>
            <a:r>
              <a:rPr lang="en-US" sz="2800" dirty="0" err="1" smtClean="0">
                <a:latin typeface="Times New Roman" pitchFamily="18" charset="0"/>
              </a:rPr>
              <a:t>không</a:t>
            </a:r>
            <a:r>
              <a:rPr lang="en-US" sz="2800" dirty="0" smtClean="0">
                <a:latin typeface="Times New Roman" pitchFamily="18" charset="0"/>
              </a:rPr>
              <a:t> </a:t>
            </a:r>
            <a:r>
              <a:rPr lang="en-US" sz="2800" dirty="0" err="1" smtClean="0">
                <a:latin typeface="Times New Roman" pitchFamily="18" charset="0"/>
              </a:rPr>
              <a:t>chỉ</a:t>
            </a:r>
            <a:r>
              <a:rPr lang="en-US" sz="2800" dirty="0" smtClean="0">
                <a:latin typeface="Times New Roman" pitchFamily="18" charset="0"/>
              </a:rPr>
              <a:t> </a:t>
            </a:r>
            <a:r>
              <a:rPr lang="en-US" sz="2800" dirty="0" err="1" smtClean="0">
                <a:latin typeface="Times New Roman" pitchFamily="18" charset="0"/>
              </a:rPr>
              <a:t>dốt</a:t>
            </a:r>
            <a:r>
              <a:rPr lang="en-US" sz="2800" dirty="0" smtClean="0">
                <a:latin typeface="Times New Roman" pitchFamily="18" charset="0"/>
              </a:rPr>
              <a:t> </a:t>
            </a:r>
            <a:r>
              <a:rPr lang="en-US" sz="2800" dirty="0" err="1" smtClean="0">
                <a:latin typeface="Times New Roman" pitchFamily="18" charset="0"/>
              </a:rPr>
              <a:t>nát</a:t>
            </a:r>
            <a:r>
              <a:rPr lang="en-US" sz="2800" dirty="0" smtClean="0">
                <a:latin typeface="Times New Roman" pitchFamily="18" charset="0"/>
              </a:rPr>
              <a:t> </a:t>
            </a:r>
            <a:r>
              <a:rPr lang="en-US" sz="2800" dirty="0" err="1" smtClean="0">
                <a:latin typeface="Times New Roman" pitchFamily="18" charset="0"/>
              </a:rPr>
              <a:t>về</a:t>
            </a:r>
            <a:r>
              <a:rPr lang="en-US" sz="2800" dirty="0" smtClean="0">
                <a:latin typeface="Times New Roman" pitchFamily="18" charset="0"/>
              </a:rPr>
              <a:t> </a:t>
            </a:r>
            <a:r>
              <a:rPr lang="en-US" sz="2800" dirty="0" err="1" smtClean="0">
                <a:latin typeface="Times New Roman" pitchFamily="18" charset="0"/>
              </a:rPr>
              <a:t>chữ</a:t>
            </a:r>
            <a:r>
              <a:rPr lang="en-US" sz="2800" dirty="0" smtClean="0">
                <a:latin typeface="Times New Roman" pitchFamily="18" charset="0"/>
              </a:rPr>
              <a:t> </a:t>
            </a:r>
            <a:r>
              <a:rPr lang="en-US" sz="2800" dirty="0" err="1" smtClean="0">
                <a:latin typeface="Times New Roman" pitchFamily="18" charset="0"/>
              </a:rPr>
              <a:t>nghĩa</a:t>
            </a:r>
            <a:r>
              <a:rPr lang="en-US" sz="2800" dirty="0" smtClean="0">
                <a:latin typeface="Times New Roman" pitchFamily="18" charset="0"/>
              </a:rPr>
              <a:t> </a:t>
            </a:r>
            <a:r>
              <a:rPr lang="en-US" sz="2800" dirty="0" err="1" smtClean="0">
                <a:latin typeface="Times New Roman" pitchFamily="18" charset="0"/>
              </a:rPr>
              <a:t>mà</a:t>
            </a:r>
            <a:r>
              <a:rPr lang="en-US" sz="2800" dirty="0" smtClean="0">
                <a:latin typeface="Times New Roman" pitchFamily="18" charset="0"/>
              </a:rPr>
              <a:t> </a:t>
            </a:r>
            <a:r>
              <a:rPr lang="en-US" sz="2800" dirty="0" err="1" smtClean="0">
                <a:latin typeface="Times New Roman" pitchFamily="18" charset="0"/>
              </a:rPr>
              <a:t>còn</a:t>
            </a:r>
            <a:r>
              <a:rPr lang="en-US" sz="2800" dirty="0" smtClean="0">
                <a:latin typeface="Times New Roman" pitchFamily="18" charset="0"/>
              </a:rPr>
              <a:t> </a:t>
            </a:r>
            <a:r>
              <a:rPr lang="en-US" sz="2800" dirty="0" err="1" smtClean="0">
                <a:latin typeface="Times New Roman" pitchFamily="18" charset="0"/>
              </a:rPr>
              <a:t>kém</a:t>
            </a:r>
            <a:r>
              <a:rPr lang="en-US" sz="2800" dirty="0" smtClean="0">
                <a:latin typeface="Times New Roman" pitchFamily="18" charset="0"/>
              </a:rPr>
              <a:t> </a:t>
            </a:r>
            <a:r>
              <a:rPr lang="en-US" sz="2800" dirty="0" err="1" smtClean="0">
                <a:latin typeface="Times New Roman" pitchFamily="18" charset="0"/>
              </a:rPr>
              <a:t>cỏi</a:t>
            </a:r>
            <a:r>
              <a:rPr lang="en-US" sz="2800" dirty="0" smtClean="0">
                <a:latin typeface="Times New Roman" pitchFamily="18" charset="0"/>
              </a:rPr>
              <a:t> </a:t>
            </a:r>
            <a:r>
              <a:rPr lang="en-US" sz="2800" dirty="0" err="1" smtClean="0">
                <a:latin typeface="Times New Roman" pitchFamily="18" charset="0"/>
              </a:rPr>
              <a:t>cả</a:t>
            </a:r>
            <a:r>
              <a:rPr lang="en-US" sz="2800" dirty="0" smtClean="0">
                <a:latin typeface="Times New Roman" pitchFamily="18" charset="0"/>
              </a:rPr>
              <a:t> </a:t>
            </a:r>
            <a:r>
              <a:rPr lang="en-US" sz="2800" dirty="0" err="1" smtClean="0">
                <a:latin typeface="Times New Roman" pitchFamily="18" charset="0"/>
              </a:rPr>
              <a:t>về</a:t>
            </a:r>
            <a:r>
              <a:rPr lang="en-US" sz="2800" dirty="0" smtClean="0">
                <a:latin typeface="Times New Roman" pitchFamily="18" charset="0"/>
              </a:rPr>
              <a:t> </a:t>
            </a:r>
            <a:r>
              <a:rPr lang="en-US" sz="2800" dirty="0" err="1" smtClean="0">
                <a:latin typeface="Times New Roman" pitchFamily="18" charset="0"/>
              </a:rPr>
              <a:t>nhân</a:t>
            </a:r>
            <a:r>
              <a:rPr lang="en-US" sz="2800" dirty="0" smtClean="0">
                <a:latin typeface="Times New Roman" pitchFamily="18" charset="0"/>
              </a:rPr>
              <a:t> </a:t>
            </a:r>
            <a:r>
              <a:rPr lang="en-US" sz="2800" dirty="0" err="1" smtClean="0">
                <a:latin typeface="Times New Roman" pitchFamily="18" charset="0"/>
              </a:rPr>
              <a:t>cách</a:t>
            </a:r>
            <a:r>
              <a:rPr lang="en-US" sz="2800" dirty="0" smtClean="0">
                <a:latin typeface="Times New Roman" pitchFamily="18" charset="0"/>
              </a:rPr>
              <a:t>.</a:t>
            </a:r>
            <a:br>
              <a:rPr lang="en-US" sz="2800" dirty="0" smtClean="0">
                <a:latin typeface="Times New Roman" pitchFamily="18" charset="0"/>
              </a:rPr>
            </a:br>
            <a:endParaRPr lang="en-US" sz="2800" dirty="0" smtClean="0">
              <a:latin typeface="Times New Roman" pitchFamily="18" charset="0"/>
            </a:endParaRPr>
          </a:p>
        </p:txBody>
      </p:sp>
    </p:spTree>
    <p:extLst>
      <p:ext uri="{BB962C8B-B14F-4D97-AF65-F5344CB8AC3E}">
        <p14:creationId xmlns:p14="http://schemas.microsoft.com/office/powerpoint/2010/main" val="87337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Rectangle 4"/>
          <p:cNvSpPr>
            <a:spLocks noGrp="1" noChangeArrowheads="1"/>
          </p:cNvSpPr>
          <p:nvPr>
            <p:ph type="title"/>
          </p:nvPr>
        </p:nvSpPr>
        <p:spPr>
          <a:xfrm>
            <a:off x="304800" y="304800"/>
            <a:ext cx="11684000" cy="1600200"/>
          </a:xfrm>
          <a:noFill/>
          <a:extLst>
            <a:ext uri="{91240B29-F687-4F45-9708-019B960494DF}">
              <a14:hiddenLine xmlns:a14="http://schemas.microsoft.com/office/drawing/2010/main" w="9525">
                <a:solidFill>
                  <a:srgbClr val="FF0000"/>
                </a:solidFill>
                <a:miter lim="800000"/>
                <a:headEnd/>
                <a:tailEnd/>
              </a14:hiddenLine>
            </a:ext>
          </a:extLst>
        </p:spPr>
        <p:txBody>
          <a:bodyPr anchor="t"/>
          <a:lstStyle/>
          <a:p>
            <a:pPr eaLnBrk="1" hangingPunct="1">
              <a:lnSpc>
                <a:spcPct val="150000"/>
              </a:lnSpc>
            </a:pPr>
            <a:r>
              <a:rPr lang="en-US" sz="2400" smtClean="0">
                <a:latin typeface="Times New Roman" pitchFamily="18" charset="0"/>
              </a:rPr>
              <a:t>		</a:t>
            </a:r>
            <a:br>
              <a:rPr lang="en-US" sz="2400" smtClean="0">
                <a:latin typeface="Times New Roman" pitchFamily="18" charset="0"/>
              </a:rPr>
            </a:br>
            <a:r>
              <a:rPr lang="en-US" sz="2400" smtClean="0">
                <a:latin typeface="Times New Roman" pitchFamily="18" charset="0"/>
              </a:rPr>
              <a:t/>
            </a:r>
            <a:br>
              <a:rPr lang="en-US" sz="2400" smtClean="0">
                <a:latin typeface="Times New Roman" pitchFamily="18" charset="0"/>
              </a:rPr>
            </a:br>
            <a:r>
              <a:rPr lang="en-US" sz="2400" smtClean="0">
                <a:latin typeface="Times New Roman" pitchFamily="18" charset="0"/>
              </a:rPr>
              <a:t/>
            </a:r>
            <a:br>
              <a:rPr lang="en-US" sz="2400" smtClean="0">
                <a:latin typeface="Times New Roman" pitchFamily="18" charset="0"/>
              </a:rPr>
            </a:br>
            <a:endParaRPr lang="en-US" sz="2400" smtClean="0">
              <a:latin typeface="Times New Roman" pitchFamily="18" charset="0"/>
            </a:endParaRPr>
          </a:p>
        </p:txBody>
      </p:sp>
      <p:sp>
        <p:nvSpPr>
          <p:cNvPr id="146435" name="Rectangle 4"/>
          <p:cNvSpPr txBox="1">
            <a:spLocks noChangeArrowheads="1"/>
          </p:cNvSpPr>
          <p:nvPr/>
        </p:nvSpPr>
        <p:spPr bwMode="auto">
          <a:xfrm>
            <a:off x="516762" y="515018"/>
            <a:ext cx="11887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0" fontAlgn="base" hangingPunct="0">
              <a:lnSpc>
                <a:spcPct val="150000"/>
              </a:lnSpc>
              <a:spcBef>
                <a:spcPct val="0"/>
              </a:spcBef>
              <a:spcAft>
                <a:spcPct val="0"/>
              </a:spcAft>
            </a:pPr>
            <a:r>
              <a:rPr lang="en-US" sz="2400" dirty="0" smtClean="0">
                <a:solidFill>
                  <a:srgbClr val="000000"/>
                </a:solidFill>
              </a:rPr>
              <a:t/>
            </a:r>
            <a:br>
              <a:rPr lang="en-US" sz="2400" dirty="0" smtClean="0">
                <a:solidFill>
                  <a:srgbClr val="000000"/>
                </a:solidFill>
              </a:rPr>
            </a:br>
            <a:r>
              <a:rPr lang="en-US" sz="2800" b="1" i="1" dirty="0" smtClean="0">
                <a:solidFill>
                  <a:srgbClr val="000000"/>
                </a:solidFill>
              </a:rPr>
              <a:t>1. TAM ĐẠI CON GÀ</a:t>
            </a:r>
            <a:br>
              <a:rPr lang="en-US" sz="2800" b="1" i="1" dirty="0" smtClean="0">
                <a:solidFill>
                  <a:srgbClr val="000000"/>
                </a:solidFill>
              </a:rPr>
            </a:br>
            <a:endParaRPr lang="en-US" sz="2800" dirty="0" smtClean="0">
              <a:solidFill>
                <a:srgbClr val="000000"/>
              </a:solidFill>
            </a:endParaRPr>
          </a:p>
        </p:txBody>
      </p:sp>
      <p:pic>
        <p:nvPicPr>
          <p:cNvPr id="146436" name="Picture 8" descr="465af31acd5e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855203" y="3810000"/>
            <a:ext cx="1953684"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txBox="1">
            <a:spLocks noChangeArrowheads="1"/>
          </p:cNvSpPr>
          <p:nvPr/>
        </p:nvSpPr>
        <p:spPr bwMode="auto">
          <a:xfrm>
            <a:off x="1450427" y="152400"/>
            <a:ext cx="9490862" cy="71470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lgn="ctr" eaLnBrk="1" hangingPunct="1">
              <a:lnSpc>
                <a:spcPct val="150000"/>
              </a:lnSpc>
            </a:pPr>
            <a:r>
              <a:rPr lang="en-US" sz="2800" b="1" smtClean="0">
                <a:solidFill>
                  <a:srgbClr val="FF0000"/>
                </a:solidFill>
                <a:latin typeface="Times New Roman" pitchFamily="18" charset="0"/>
              </a:rPr>
              <a:t>II. ĐỌC - HIỂU VĂN BẢN</a:t>
            </a:r>
            <a:r>
              <a:rPr lang="en-US" sz="2400" smtClean="0">
                <a:solidFill>
                  <a:srgbClr val="FF0000"/>
                </a:solidFill>
                <a:latin typeface="Times New Roman" pitchFamily="18" charset="0"/>
              </a:rPr>
              <a:t/>
            </a:r>
            <a:br>
              <a:rPr lang="en-US" sz="2400" smtClean="0">
                <a:solidFill>
                  <a:srgbClr val="FF0000"/>
                </a:solidFill>
                <a:latin typeface="Times New Roman" pitchFamily="18" charset="0"/>
              </a:rPr>
            </a:br>
            <a:r>
              <a:rPr lang="en-US" sz="2800" b="1" i="1" smtClean="0">
                <a:solidFill>
                  <a:srgbClr val="FF0000"/>
                </a:solidFill>
                <a:latin typeface="Times New Roman" pitchFamily="18" charset="0"/>
              </a:rPr>
              <a:t/>
            </a:r>
            <a:br>
              <a:rPr lang="en-US" sz="2800" b="1" i="1" smtClean="0">
                <a:solidFill>
                  <a:srgbClr val="FF0000"/>
                </a:solidFill>
                <a:latin typeface="Times New Roman" pitchFamily="18" charset="0"/>
              </a:rPr>
            </a:br>
            <a:endParaRPr lang="en-US" sz="2800" dirty="0" smtClean="0">
              <a:solidFill>
                <a:srgbClr val="FF0000"/>
              </a:solidFill>
              <a:latin typeface="Times New Roman" pitchFamily="18" charset="0"/>
            </a:endParaRPr>
          </a:p>
        </p:txBody>
      </p:sp>
      <p:sp>
        <p:nvSpPr>
          <p:cNvPr id="7" name="Rectangle 4"/>
          <p:cNvSpPr txBox="1">
            <a:spLocks noChangeArrowheads="1"/>
          </p:cNvSpPr>
          <p:nvPr/>
        </p:nvSpPr>
        <p:spPr bwMode="auto">
          <a:xfrm>
            <a:off x="446692" y="1849834"/>
            <a:ext cx="11684000" cy="168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eaLnBrk="1" hangingPunct="1">
              <a:lnSpc>
                <a:spcPct val="150000"/>
              </a:lnSpc>
            </a:pPr>
            <a:r>
              <a:rPr lang="en-US" sz="2800" b="1" i="1" dirty="0" smtClean="0">
                <a:solidFill>
                  <a:srgbClr val="000000"/>
                </a:solidFill>
                <a:latin typeface="Times New Roman" pitchFamily="18" charset="0"/>
              </a:rPr>
              <a:t>d, Ý </a:t>
            </a:r>
            <a:r>
              <a:rPr lang="en-US" sz="2800" b="1" i="1" dirty="0" err="1" smtClean="0">
                <a:solidFill>
                  <a:srgbClr val="000000"/>
                </a:solidFill>
                <a:latin typeface="Times New Roman" pitchFamily="18" charset="0"/>
              </a:rPr>
              <a:t>nghĩa</a:t>
            </a:r>
            <a:r>
              <a:rPr lang="en-US" sz="2800" dirty="0" smtClean="0">
                <a:solidFill>
                  <a:srgbClr val="000000"/>
                </a:solidFill>
                <a:latin typeface="Times New Roman" pitchFamily="18" charset="0"/>
              </a:rPr>
              <a:t/>
            </a:r>
            <a:br>
              <a:rPr lang="en-US" sz="2800" dirty="0" smtClean="0">
                <a:solidFill>
                  <a:srgbClr val="000000"/>
                </a:solidFill>
                <a:latin typeface="Times New Roman" pitchFamily="18" charset="0"/>
              </a:rPr>
            </a:br>
            <a:endParaRPr lang="en-US" sz="2800" dirty="0" smtClean="0">
              <a:solidFill>
                <a:srgbClr val="000000"/>
              </a:solidFill>
              <a:latin typeface="Times New Roman" pitchFamily="18" charset="0"/>
            </a:endParaRPr>
          </a:p>
        </p:txBody>
      </p:sp>
      <p:sp>
        <p:nvSpPr>
          <p:cNvPr id="9" name="Rectangle 4"/>
          <p:cNvSpPr txBox="1">
            <a:spLocks noChangeArrowheads="1"/>
          </p:cNvSpPr>
          <p:nvPr/>
        </p:nvSpPr>
        <p:spPr bwMode="auto">
          <a:xfrm>
            <a:off x="406400" y="1826241"/>
            <a:ext cx="11582400" cy="620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eaLnBrk="1" hangingPunct="1">
              <a:lnSpc>
                <a:spcPct val="150000"/>
              </a:lnSpc>
            </a:pPr>
            <a:r>
              <a:rPr lang="en-US" sz="3200" b="1" dirty="0" smtClean="0">
                <a:latin typeface="Times New Roman" pitchFamily="18" charset="0"/>
              </a:rPr>
              <a:t/>
            </a:r>
            <a:br>
              <a:rPr lang="en-US" sz="3200" b="1" dirty="0" smtClean="0">
                <a:latin typeface="Times New Roman" pitchFamily="18" charset="0"/>
              </a:rPr>
            </a:br>
            <a:r>
              <a:rPr lang="en-US" sz="2800" dirty="0" smtClean="0">
                <a:latin typeface="Times New Roman" pitchFamily="18" charset="0"/>
              </a:rPr>
              <a:t>- </a:t>
            </a:r>
            <a:r>
              <a:rPr lang="en-US" sz="2800" dirty="0" err="1" smtClean="0">
                <a:latin typeface="Times New Roman" pitchFamily="18" charset="0"/>
              </a:rPr>
              <a:t>Truyện</a:t>
            </a:r>
            <a:r>
              <a:rPr lang="en-US" sz="2800" dirty="0" smtClean="0">
                <a:latin typeface="Times New Roman" pitchFamily="18" charset="0"/>
              </a:rPr>
              <a:t> </a:t>
            </a:r>
            <a:r>
              <a:rPr lang="en-US" sz="2800" dirty="0" err="1" smtClean="0">
                <a:latin typeface="Times New Roman" pitchFamily="18" charset="0"/>
              </a:rPr>
              <a:t>phê</a:t>
            </a:r>
            <a:r>
              <a:rPr lang="en-US" sz="2800" dirty="0" smtClean="0">
                <a:latin typeface="Times New Roman" pitchFamily="18" charset="0"/>
              </a:rPr>
              <a:t> </a:t>
            </a:r>
            <a:r>
              <a:rPr lang="en-US" sz="2800" dirty="0" err="1" smtClean="0">
                <a:latin typeface="Times New Roman" pitchFamily="18" charset="0"/>
              </a:rPr>
              <a:t>phán</a:t>
            </a:r>
            <a:r>
              <a:rPr lang="en-US" sz="2800" dirty="0" smtClean="0">
                <a:latin typeface="Times New Roman" pitchFamily="18" charset="0"/>
              </a:rPr>
              <a:t> </a:t>
            </a:r>
            <a:r>
              <a:rPr lang="en-US" sz="2800" dirty="0" err="1" smtClean="0">
                <a:latin typeface="Times New Roman" pitchFamily="18" charset="0"/>
              </a:rPr>
              <a:t>thói</a:t>
            </a:r>
            <a:r>
              <a:rPr lang="en-US" sz="2800" dirty="0" smtClean="0">
                <a:latin typeface="Times New Roman" pitchFamily="18" charset="0"/>
              </a:rPr>
              <a:t> </a:t>
            </a:r>
            <a:r>
              <a:rPr lang="en-US" sz="2800" dirty="0" err="1" smtClean="0">
                <a:latin typeface="Times New Roman" pitchFamily="18" charset="0"/>
              </a:rPr>
              <a:t>dấu</a:t>
            </a:r>
            <a:r>
              <a:rPr lang="en-US" sz="2800" dirty="0" smtClean="0">
                <a:latin typeface="Times New Roman" pitchFamily="18" charset="0"/>
              </a:rPr>
              <a:t> </a:t>
            </a:r>
            <a:r>
              <a:rPr lang="en-US" sz="2800" dirty="0" err="1" smtClean="0">
                <a:latin typeface="Times New Roman" pitchFamily="18" charset="0"/>
              </a:rPr>
              <a:t>dốt</a:t>
            </a:r>
            <a:r>
              <a:rPr lang="en-US" sz="2800" dirty="0" smtClean="0">
                <a:latin typeface="Times New Roman" pitchFamily="18" charset="0"/>
              </a:rPr>
              <a:t> </a:t>
            </a:r>
            <a:r>
              <a:rPr lang="en-US" sz="2800" dirty="0" err="1" smtClean="0">
                <a:latin typeface="Times New Roman" pitchFamily="18" charset="0"/>
              </a:rPr>
              <a:t>một</a:t>
            </a:r>
            <a:r>
              <a:rPr lang="en-US" sz="2800" dirty="0" smtClean="0">
                <a:latin typeface="Times New Roman" pitchFamily="18" charset="0"/>
              </a:rPr>
              <a:t> </a:t>
            </a:r>
            <a:r>
              <a:rPr lang="en-US" sz="2800" dirty="0" err="1" smtClean="0">
                <a:latin typeface="Times New Roman" pitchFamily="18" charset="0"/>
              </a:rPr>
              <a:t>thói</a:t>
            </a:r>
            <a:r>
              <a:rPr lang="en-US" sz="2800" dirty="0" smtClean="0">
                <a:latin typeface="Times New Roman" pitchFamily="18" charset="0"/>
              </a:rPr>
              <a:t> </a:t>
            </a:r>
            <a:r>
              <a:rPr lang="en-US" sz="2800" dirty="0" err="1" smtClean="0">
                <a:latin typeface="Times New Roman" pitchFamily="18" charset="0"/>
              </a:rPr>
              <a:t>xấu</a:t>
            </a:r>
            <a:r>
              <a:rPr lang="en-US" sz="2800" dirty="0" smtClean="0">
                <a:latin typeface="Times New Roman" pitchFamily="18" charset="0"/>
              </a:rPr>
              <a:t> </a:t>
            </a:r>
            <a:r>
              <a:rPr lang="en-US" sz="2800" dirty="0" err="1" smtClean="0">
                <a:latin typeface="Times New Roman" pitchFamily="18" charset="0"/>
              </a:rPr>
              <a:t>trong</a:t>
            </a:r>
            <a:r>
              <a:rPr lang="en-US" sz="2800" dirty="0" smtClean="0">
                <a:latin typeface="Times New Roman" pitchFamily="18" charset="0"/>
              </a:rPr>
              <a:t> </a:t>
            </a:r>
            <a:r>
              <a:rPr lang="en-US" sz="2800" dirty="0" err="1" smtClean="0">
                <a:latin typeface="Times New Roman" pitchFamily="18" charset="0"/>
              </a:rPr>
              <a:t>quần</a:t>
            </a:r>
            <a:r>
              <a:rPr lang="en-US" sz="2800" dirty="0" smtClean="0">
                <a:latin typeface="Times New Roman" pitchFamily="18" charset="0"/>
              </a:rPr>
              <a:t> </a:t>
            </a:r>
            <a:r>
              <a:rPr lang="en-US" sz="2800" dirty="0" err="1" smtClean="0">
                <a:latin typeface="Times New Roman" pitchFamily="18" charset="0"/>
              </a:rPr>
              <a:t>chúng</a:t>
            </a:r>
            <a:r>
              <a:rPr lang="en-US" sz="2800" dirty="0" smtClean="0">
                <a:latin typeface="Times New Roman" pitchFamily="18" charset="0"/>
              </a:rPr>
              <a:t> </a:t>
            </a:r>
            <a:r>
              <a:rPr lang="en-US" sz="2800" dirty="0" err="1" smtClean="0">
                <a:latin typeface="Times New Roman" pitchFamily="18" charset="0"/>
              </a:rPr>
              <a:t>nhân</a:t>
            </a:r>
            <a:r>
              <a:rPr lang="en-US" sz="2800" dirty="0" smtClean="0">
                <a:latin typeface="Times New Roman" pitchFamily="18" charset="0"/>
              </a:rPr>
              <a:t> </a:t>
            </a:r>
            <a:r>
              <a:rPr lang="en-US" sz="2800" dirty="0" err="1" smtClean="0">
                <a:latin typeface="Times New Roman" pitchFamily="18" charset="0"/>
              </a:rPr>
              <a:t>dân</a:t>
            </a:r>
            <a:r>
              <a:rPr lang="en-US" sz="2800" dirty="0" smtClean="0">
                <a:latin typeface="Times New Roman" pitchFamily="18" charset="0"/>
              </a:rPr>
              <a:t>.</a:t>
            </a:r>
            <a:endParaRPr lang="en-US" sz="2800" dirty="0" smtClean="0">
              <a:latin typeface="Times New Roman" pitchFamily="18" charset="0"/>
            </a:endParaRPr>
          </a:p>
        </p:txBody>
      </p:sp>
    </p:spTree>
    <p:extLst>
      <p:ext uri="{BB962C8B-B14F-4D97-AF65-F5344CB8AC3E}">
        <p14:creationId xmlns:p14="http://schemas.microsoft.com/office/powerpoint/2010/main" val="67930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02" name="Picture 6" descr="655cbe51fc35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433154"/>
            <a:ext cx="7315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7"/>
          <p:cNvSpPr>
            <a:spLocks noGrp="1" noChangeArrowheads="1"/>
          </p:cNvSpPr>
          <p:nvPr>
            <p:ph type="title"/>
          </p:nvPr>
        </p:nvSpPr>
        <p:spPr>
          <a:xfrm>
            <a:off x="304800" y="564946"/>
            <a:ext cx="11277600" cy="1981200"/>
          </a:xfrm>
        </p:spPr>
        <p:txBody>
          <a:bodyPr/>
          <a:lstStyle/>
          <a:p>
            <a:pPr algn="ctr" eaLnBrk="1" hangingPunct="1">
              <a:defRPr/>
            </a:pPr>
            <a:r>
              <a:rPr lang="en-US" sz="5400" dirty="0" err="1" smtClean="0">
                <a:solidFill>
                  <a:schemeClr val="accent1">
                    <a:lumMod val="25000"/>
                  </a:schemeClr>
                </a:solidFill>
                <a:latin typeface="UTM Spring" pitchFamily="18" charset="0"/>
              </a:rPr>
              <a:t>Nhưng</a:t>
            </a:r>
            <a:r>
              <a:rPr lang="en-US" sz="5400" dirty="0" smtClean="0">
                <a:solidFill>
                  <a:schemeClr val="accent1">
                    <a:lumMod val="25000"/>
                  </a:schemeClr>
                </a:solidFill>
                <a:latin typeface="UTM Spring" pitchFamily="18" charset="0"/>
              </a:rPr>
              <a:t> </a:t>
            </a:r>
            <a:r>
              <a:rPr lang="en-US" sz="5400" dirty="0" err="1" smtClean="0">
                <a:solidFill>
                  <a:schemeClr val="accent1">
                    <a:lumMod val="25000"/>
                  </a:schemeClr>
                </a:solidFill>
                <a:latin typeface="UTM Spring" pitchFamily="18" charset="0"/>
              </a:rPr>
              <a:t>nó</a:t>
            </a:r>
            <a:r>
              <a:rPr lang="en-US" sz="5400" dirty="0" smtClean="0">
                <a:solidFill>
                  <a:schemeClr val="accent1">
                    <a:lumMod val="25000"/>
                  </a:schemeClr>
                </a:solidFill>
                <a:latin typeface="UTM Spring" pitchFamily="18" charset="0"/>
              </a:rPr>
              <a:t> </a:t>
            </a:r>
            <a:r>
              <a:rPr lang="en-US" sz="5400" dirty="0" err="1" smtClean="0">
                <a:solidFill>
                  <a:schemeClr val="accent1">
                    <a:lumMod val="25000"/>
                  </a:schemeClr>
                </a:solidFill>
                <a:latin typeface="UTM Spring" pitchFamily="18" charset="0"/>
              </a:rPr>
              <a:t>phải</a:t>
            </a:r>
            <a:r>
              <a:rPr lang="en-US" sz="5400" dirty="0" smtClean="0">
                <a:solidFill>
                  <a:schemeClr val="accent1">
                    <a:lumMod val="25000"/>
                  </a:schemeClr>
                </a:solidFill>
                <a:latin typeface="UTM Spring" pitchFamily="18" charset="0"/>
              </a:rPr>
              <a:t> </a:t>
            </a:r>
            <a:r>
              <a:rPr lang="en-US" sz="5400" dirty="0" err="1" smtClean="0">
                <a:solidFill>
                  <a:schemeClr val="accent1">
                    <a:lumMod val="25000"/>
                  </a:schemeClr>
                </a:solidFill>
                <a:latin typeface="UTM Spring" pitchFamily="18" charset="0"/>
              </a:rPr>
              <a:t>bằng</a:t>
            </a:r>
            <a:r>
              <a:rPr lang="en-US" sz="5400" dirty="0" smtClean="0">
                <a:solidFill>
                  <a:schemeClr val="accent1">
                    <a:lumMod val="25000"/>
                  </a:schemeClr>
                </a:solidFill>
                <a:latin typeface="UTM Spring" pitchFamily="18" charset="0"/>
              </a:rPr>
              <a:t> </a:t>
            </a:r>
            <a:r>
              <a:rPr lang="en-US" sz="5400" dirty="0" err="1" smtClean="0">
                <a:solidFill>
                  <a:schemeClr val="accent1">
                    <a:lumMod val="25000"/>
                  </a:schemeClr>
                </a:solidFill>
                <a:latin typeface="UTM Spring" pitchFamily="18" charset="0"/>
              </a:rPr>
              <a:t>hai</a:t>
            </a:r>
            <a:r>
              <a:rPr lang="en-US" sz="5400" dirty="0" smtClean="0">
                <a:solidFill>
                  <a:schemeClr val="accent1">
                    <a:lumMod val="25000"/>
                  </a:schemeClr>
                </a:solidFill>
                <a:latin typeface="UTM Spring" pitchFamily="18" charset="0"/>
              </a:rPr>
              <a:t> </a:t>
            </a:r>
            <a:r>
              <a:rPr lang="en-US" sz="5400" dirty="0" err="1" smtClean="0">
                <a:solidFill>
                  <a:schemeClr val="accent1">
                    <a:lumMod val="25000"/>
                  </a:schemeClr>
                </a:solidFill>
                <a:latin typeface="UTM Spring" pitchFamily="18" charset="0"/>
              </a:rPr>
              <a:t>mày</a:t>
            </a:r>
            <a:endParaRPr lang="en-US" sz="5400" dirty="0" smtClean="0">
              <a:solidFill>
                <a:schemeClr val="accent1">
                  <a:lumMod val="25000"/>
                </a:schemeClr>
              </a:solidFill>
              <a:latin typeface="UTM Spring" pitchFamily="18" charset="0"/>
            </a:endParaRPr>
          </a:p>
        </p:txBody>
      </p:sp>
      <p:sp>
        <p:nvSpPr>
          <p:cNvPr id="153604" name="AutoShape 5" descr="655cbe51fc352c"/>
          <p:cNvSpPr>
            <a:spLocks noChangeAspect="1" noChangeArrowheads="1"/>
          </p:cNvSpPr>
          <p:nvPr/>
        </p:nvSpPr>
        <p:spPr bwMode="auto">
          <a:xfrm>
            <a:off x="5892800" y="32766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5" name="Rectangle 4"/>
          <p:cNvSpPr txBox="1">
            <a:spLocks noChangeArrowheads="1"/>
          </p:cNvSpPr>
          <p:nvPr/>
        </p:nvSpPr>
        <p:spPr bwMode="auto">
          <a:xfrm>
            <a:off x="1450427" y="152400"/>
            <a:ext cx="9490862" cy="71470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lgn="ctr" eaLnBrk="1" hangingPunct="1">
              <a:lnSpc>
                <a:spcPct val="150000"/>
              </a:lnSpc>
            </a:pPr>
            <a:r>
              <a:rPr lang="en-US" sz="2800" b="1" dirty="0" smtClean="0">
                <a:solidFill>
                  <a:srgbClr val="FF0000"/>
                </a:solidFill>
                <a:latin typeface="Times New Roman" pitchFamily="18" charset="0"/>
              </a:rPr>
              <a:t>II. ĐỌC - HIỂU VĂN BẢN</a:t>
            </a:r>
            <a:r>
              <a:rPr lang="en-US" sz="2400" dirty="0" smtClean="0">
                <a:solidFill>
                  <a:srgbClr val="FF0000"/>
                </a:solidFill>
                <a:latin typeface="Times New Roman" pitchFamily="18" charset="0"/>
              </a:rPr>
              <a:t/>
            </a:r>
            <a:br>
              <a:rPr lang="en-US" sz="2400" dirty="0" smtClean="0">
                <a:solidFill>
                  <a:srgbClr val="FF0000"/>
                </a:solidFill>
                <a:latin typeface="Times New Roman" pitchFamily="18" charset="0"/>
              </a:rPr>
            </a:br>
            <a:r>
              <a:rPr lang="en-US" sz="2800" b="1" i="1" dirty="0" smtClean="0">
                <a:solidFill>
                  <a:srgbClr val="FF0000"/>
                </a:solidFill>
                <a:latin typeface="Times New Roman" pitchFamily="18" charset="0"/>
              </a:rPr>
              <a:t/>
            </a:r>
            <a:br>
              <a:rPr lang="en-US" sz="2800" b="1" i="1" dirty="0" smtClean="0">
                <a:solidFill>
                  <a:srgbClr val="FF0000"/>
                </a:solidFill>
                <a:latin typeface="Times New Roman" pitchFamily="18" charset="0"/>
              </a:rPr>
            </a:br>
            <a:endParaRPr lang="en-US" sz="2800" dirty="0" smtClean="0">
              <a:solidFill>
                <a:srgbClr val="FF0000"/>
              </a:solidFill>
              <a:latin typeface="Times New Roman" pitchFamily="18" charset="0"/>
            </a:endParaRPr>
          </a:p>
        </p:txBody>
      </p:sp>
    </p:spTree>
    <p:extLst>
      <p:ext uri="{BB962C8B-B14F-4D97-AF65-F5344CB8AC3E}">
        <p14:creationId xmlns:p14="http://schemas.microsoft.com/office/powerpoint/2010/main" val="114401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wipe(down)">
                                      <p:cBhvr>
                                        <p:cTn id="7" dur="500"/>
                                        <p:tgtEl>
                                          <p:spTgt spid="2663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3602"/>
                                        </p:tgtEl>
                                        <p:attrNameLst>
                                          <p:attrName>style.visibility</p:attrName>
                                        </p:attrNameLst>
                                      </p:cBhvr>
                                      <p:to>
                                        <p:strVal val="visible"/>
                                      </p:to>
                                    </p:set>
                                    <p:animEffect transition="in" filter="circle(in)">
                                      <p:cBhvr>
                                        <p:cTn id="12" dur="2000"/>
                                        <p:tgtEl>
                                          <p:spTgt spid="153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6978"/>
            <a:ext cx="10972800" cy="1143000"/>
          </a:xfrm>
        </p:spPr>
        <p:txBody>
          <a:bodyPr/>
          <a:lstStyle/>
          <a:p>
            <a:pPr algn="ctr"/>
            <a:r>
              <a:rPr lang="en-US" i="1" dirty="0" err="1" smtClean="0">
                <a:latin typeface="Times New Roman" pitchFamily="18" charset="0"/>
                <a:cs typeface="Times New Roman" pitchFamily="18" charset="0"/>
              </a:rPr>
              <a:t>Suy</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nghĩ</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của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em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về</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bức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tranh</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Đám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cưới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chuột</a:t>
            </a:r>
            <a:r>
              <a:rPr lang="en-US" i="1" dirty="0" smtClean="0">
                <a:latin typeface="Times New Roman" pitchFamily="18" charset="0"/>
                <a:cs typeface="Times New Roman" pitchFamily="18" charset="0"/>
              </a:rPr>
              <a:t>”?</a:t>
            </a:r>
            <a:endParaRPr lang="en-US" i="1" dirty="0">
              <a:latin typeface="Times New Roman" pitchFamily="18" charset="0"/>
              <a:cs typeface="Times New Roman" pitchFamily="18" charset="0"/>
            </a:endParaRPr>
          </a:p>
        </p:txBody>
      </p:sp>
      <p:pic>
        <p:nvPicPr>
          <p:cNvPr id="166914" name="Picture 2" descr="Giải mã “Đám cưới chuột” | Tin tức mới nhất 24h - Đọc Báo Lao Động online -  Laodong.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910" y="1387366"/>
            <a:ext cx="9047327" cy="5191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23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6914"/>
                                        </p:tgtEl>
                                        <p:attrNameLst>
                                          <p:attrName>style.visibility</p:attrName>
                                        </p:attrNameLst>
                                      </p:cBhvr>
                                      <p:to>
                                        <p:strVal val="visible"/>
                                      </p:to>
                                    </p:set>
                                    <p:animEffect transition="in" filter="circle(in)">
                                      <p:cBhvr>
                                        <p:cTn id="12" dur="2000"/>
                                        <p:tgtEl>
                                          <p:spTgt spid="166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a:hlinkClick r:id="rId3" action="ppaction://hlinksldjump" highlightClick="1"/>
          </p:cNvPr>
          <p:cNvSpPr>
            <a:spLocks noChangeArrowheads="1"/>
          </p:cNvSpPr>
          <p:nvPr/>
        </p:nvSpPr>
        <p:spPr bwMode="auto">
          <a:xfrm>
            <a:off x="11146367" y="8331200"/>
            <a:ext cx="609600" cy="687388"/>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latinLnBrk="1">
              <a:defRPr/>
            </a:pPr>
            <a:endParaRPr lang="en-US">
              <a:solidFill>
                <a:prstClr val="black"/>
              </a:solidFill>
            </a:endParaRPr>
          </a:p>
        </p:txBody>
      </p:sp>
      <p:sp>
        <p:nvSpPr>
          <p:cNvPr id="8" name="AutoShape 2">
            <a:hlinkClick r:id="rId3" action="ppaction://hlinksldjump" highlightClick="1"/>
          </p:cNvPr>
          <p:cNvSpPr>
            <a:spLocks noChangeArrowheads="1"/>
          </p:cNvSpPr>
          <p:nvPr/>
        </p:nvSpPr>
        <p:spPr bwMode="auto">
          <a:xfrm>
            <a:off x="11349567" y="8534400"/>
            <a:ext cx="609600" cy="687388"/>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latinLnBrk="1">
              <a:defRPr/>
            </a:pPr>
            <a:endParaRPr lang="en-US">
              <a:solidFill>
                <a:prstClr val="black"/>
              </a:solidFill>
            </a:endParaRPr>
          </a:p>
        </p:txBody>
      </p:sp>
      <p:sp>
        <p:nvSpPr>
          <p:cNvPr id="9" name="AutoShape 2">
            <a:hlinkClick r:id="rId3" action="ppaction://hlinksldjump" highlightClick="1"/>
          </p:cNvPr>
          <p:cNvSpPr>
            <a:spLocks noChangeArrowheads="1"/>
          </p:cNvSpPr>
          <p:nvPr/>
        </p:nvSpPr>
        <p:spPr bwMode="auto">
          <a:xfrm>
            <a:off x="11552767" y="8737600"/>
            <a:ext cx="609600" cy="687388"/>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latinLnBrk="1">
              <a:defRPr/>
            </a:pPr>
            <a:endParaRPr lang="en-US">
              <a:solidFill>
                <a:prstClr val="black"/>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1801" y="836613"/>
            <a:ext cx="6434667" cy="353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7632700" y="4676775"/>
            <a:ext cx="4699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latinLnBrk="1">
              <a:spcBef>
                <a:spcPct val="0"/>
              </a:spcBef>
              <a:spcAft>
                <a:spcPct val="0"/>
              </a:spcAft>
            </a:pPr>
            <a:r>
              <a:rPr lang="en-US" sz="3200" i="1" smtClean="0">
                <a:solidFill>
                  <a:srgbClr val="000000"/>
                </a:solidFill>
                <a:cs typeface="Times New Roman" pitchFamily="18" charset="0"/>
              </a:rPr>
              <a:t>Kiến thức văn học</a:t>
            </a:r>
          </a:p>
        </p:txBody>
      </p:sp>
    </p:spTree>
    <p:extLst>
      <p:ext uri="{BB962C8B-B14F-4D97-AF65-F5344CB8AC3E}">
        <p14:creationId xmlns:p14="http://schemas.microsoft.com/office/powerpoint/2010/main" val="726534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2"/>
                                        </p:tgtEl>
                                        <p:attrNameLst>
                                          <p:attrName>r</p:attrName>
                                        </p:attrNameLst>
                                      </p:cBhvr>
                                    </p:animRot>
                                    <p:animRot by="-240000">
                                      <p:cBhvr>
                                        <p:cTn id="14" dur="200" fill="hold">
                                          <p:stCondLst>
                                            <p:cond delay="200"/>
                                          </p:stCondLst>
                                        </p:cTn>
                                        <p:tgtEl>
                                          <p:spTgt spid="2"/>
                                        </p:tgtEl>
                                        <p:attrNameLst>
                                          <p:attrName>r</p:attrName>
                                        </p:attrNameLst>
                                      </p:cBhvr>
                                    </p:animRot>
                                    <p:animRot by="240000">
                                      <p:cBhvr>
                                        <p:cTn id="15" dur="200" fill="hold">
                                          <p:stCondLst>
                                            <p:cond delay="400"/>
                                          </p:stCondLst>
                                        </p:cTn>
                                        <p:tgtEl>
                                          <p:spTgt spid="2"/>
                                        </p:tgtEl>
                                        <p:attrNameLst>
                                          <p:attrName>r</p:attrName>
                                        </p:attrNameLst>
                                      </p:cBhvr>
                                    </p:animRot>
                                    <p:animRot by="-240000">
                                      <p:cBhvr>
                                        <p:cTn id="16" dur="200" fill="hold">
                                          <p:stCondLst>
                                            <p:cond delay="600"/>
                                          </p:stCondLst>
                                        </p:cTn>
                                        <p:tgtEl>
                                          <p:spTgt spid="2"/>
                                        </p:tgtEl>
                                        <p:attrNameLst>
                                          <p:attrName>r</p:attrName>
                                        </p:attrNameLst>
                                      </p:cBhvr>
                                    </p:animRot>
                                    <p:animRot by="120000">
                                      <p:cBhvr>
                                        <p:cTn id="17" dur="200" fill="hold">
                                          <p:stCondLst>
                                            <p:cond delay="800"/>
                                          </p:stCondLst>
                                        </p:cTn>
                                        <p:tgtEl>
                                          <p:spTgt spid="2"/>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3"/>
                                        </p:tgtEl>
                                        <p:attrNameLst>
                                          <p:attrName>style.visibility</p:attrName>
                                        </p:attrNameLst>
                                      </p:cBhvr>
                                      <p:to>
                                        <p:strVal val="visible"/>
                                      </p:to>
                                    </p:set>
                                    <p:anim by="(-#ppt_w*2)" calcmode="lin" valueType="num">
                                      <p:cBhvr rctx="PPT">
                                        <p:cTn id="22" dur="500" autoRev="1" fill="hold">
                                          <p:stCondLst>
                                            <p:cond delay="0"/>
                                          </p:stCondLst>
                                        </p:cTn>
                                        <p:tgtEl>
                                          <p:spTgt spid="3"/>
                                        </p:tgtEl>
                                        <p:attrNameLst>
                                          <p:attrName>ppt_w</p:attrName>
                                        </p:attrNameLst>
                                      </p:cBhvr>
                                    </p:anim>
                                    <p:anim by="(#ppt_w*0.50)" calcmode="lin" valueType="num">
                                      <p:cBhvr>
                                        <p:cTn id="23" dur="500" decel="50000" autoRev="1" fill="hold">
                                          <p:stCondLst>
                                            <p:cond delay="0"/>
                                          </p:stCondLst>
                                        </p:cTn>
                                        <p:tgtEl>
                                          <p:spTgt spid="3"/>
                                        </p:tgtEl>
                                        <p:attrNameLst>
                                          <p:attrName>ppt_x</p:attrName>
                                        </p:attrNameLst>
                                      </p:cBhvr>
                                    </p:anim>
                                    <p:anim from="(-#ppt_h/2)" to="(#ppt_y)" calcmode="lin" valueType="num">
                                      <p:cBhvr>
                                        <p:cTn id="24" dur="1000" fill="hold">
                                          <p:stCondLst>
                                            <p:cond delay="0"/>
                                          </p:stCondLst>
                                        </p:cTn>
                                        <p:tgtEl>
                                          <p:spTgt spid="3"/>
                                        </p:tgtEl>
                                        <p:attrNameLst>
                                          <p:attrName>ppt_y</p:attrName>
                                        </p:attrNameLst>
                                      </p:cBhvr>
                                    </p:anim>
                                    <p:animRot by="21600000">
                                      <p:cBhvr>
                                        <p:cTn id="25"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4"/>
          <p:cNvSpPr txBox="1">
            <a:spLocks noChangeArrowheads="1"/>
          </p:cNvSpPr>
          <p:nvPr/>
        </p:nvSpPr>
        <p:spPr bwMode="auto">
          <a:xfrm>
            <a:off x="406400" y="436188"/>
            <a:ext cx="11887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0" fontAlgn="base" hangingPunct="0">
              <a:lnSpc>
                <a:spcPct val="150000"/>
              </a:lnSpc>
              <a:spcBef>
                <a:spcPct val="0"/>
              </a:spcBef>
              <a:spcAft>
                <a:spcPct val="0"/>
              </a:spcAft>
            </a:pPr>
            <a:r>
              <a:rPr lang="en-US" sz="2400" dirty="0" smtClean="0">
                <a:solidFill>
                  <a:srgbClr val="000000"/>
                </a:solidFill>
              </a:rPr>
              <a:t/>
            </a:r>
            <a:br>
              <a:rPr lang="en-US" sz="2400" dirty="0" smtClean="0">
                <a:solidFill>
                  <a:srgbClr val="000000"/>
                </a:solidFill>
              </a:rPr>
            </a:br>
            <a:r>
              <a:rPr lang="en-US" sz="2800" b="1" i="1" dirty="0">
                <a:solidFill>
                  <a:srgbClr val="000000"/>
                </a:solidFill>
              </a:rPr>
              <a:t>2</a:t>
            </a:r>
            <a:r>
              <a:rPr lang="en-US" sz="2800" b="1" i="1" dirty="0" smtClean="0">
                <a:solidFill>
                  <a:srgbClr val="000000"/>
                </a:solidFill>
              </a:rPr>
              <a:t>. </a:t>
            </a:r>
            <a:r>
              <a:rPr lang="en-US" sz="2800" b="1" i="1" dirty="0" smtClean="0">
                <a:solidFill>
                  <a:srgbClr val="000000"/>
                </a:solidFill>
              </a:rPr>
              <a:t>NHƯNG NÓ PHẢI BẰNG HAI MÀY</a:t>
            </a:r>
            <a:br>
              <a:rPr lang="en-US" sz="2800" b="1" i="1" dirty="0" smtClean="0">
                <a:solidFill>
                  <a:srgbClr val="000000"/>
                </a:solidFill>
              </a:rPr>
            </a:br>
            <a:endParaRPr lang="en-US" sz="2800" dirty="0" smtClean="0">
              <a:solidFill>
                <a:srgbClr val="000000"/>
              </a:solidFill>
            </a:endParaRPr>
          </a:p>
        </p:txBody>
      </p:sp>
      <p:sp>
        <p:nvSpPr>
          <p:cNvPr id="154627" name="Rectangle 4"/>
          <p:cNvSpPr>
            <a:spLocks noGrp="1" noChangeArrowheads="1"/>
          </p:cNvSpPr>
          <p:nvPr>
            <p:ph type="title"/>
          </p:nvPr>
        </p:nvSpPr>
        <p:spPr>
          <a:xfrm>
            <a:off x="406400" y="1731635"/>
            <a:ext cx="11379200" cy="6278563"/>
          </a:xfrm>
        </p:spPr>
        <p:txBody>
          <a:bodyPr anchor="t"/>
          <a:lstStyle/>
          <a:p>
            <a:pPr eaLnBrk="1" hangingPunct="1">
              <a:lnSpc>
                <a:spcPct val="150000"/>
              </a:lnSpc>
            </a:pPr>
            <a:r>
              <a:rPr lang="en-US" sz="2800" b="1" i="1" dirty="0" smtClean="0">
                <a:latin typeface="Times New Roman" pitchFamily="18" charset="0"/>
                <a:cs typeface="Times New Roman" pitchFamily="18" charset="0"/>
              </a:rPr>
              <a:t>a) </a:t>
            </a:r>
            <a:r>
              <a:rPr lang="en-US" sz="2800" b="1" i="1" dirty="0" err="1" smtClean="0">
                <a:latin typeface="Times New Roman" pitchFamily="18" charset="0"/>
                <a:cs typeface="Times New Roman" pitchFamily="18" charset="0"/>
              </a:rPr>
              <a:t>Đối</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tượng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của</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tiếng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cười</a:t>
            </a:r>
            <a:r>
              <a:rPr lang="en-US" sz="2800" b="1" i="1"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Truyện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nổi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tiếng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giỏi</a:t>
            </a:r>
            <a:r>
              <a:rPr lang="en-US" sz="2800" dirty="0" smtClean="0">
                <a:latin typeface="Times New Roman" pitchFamily="18" charset="0"/>
                <a:cs typeface="Times New Roman" pitchFamily="18" charset="0"/>
              </a:rPr>
              <a:t>.</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p>
        </p:txBody>
      </p:sp>
      <p:pic>
        <p:nvPicPr>
          <p:cNvPr id="154628" name="Picture 5" descr="465af33b3ec4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614356" y="4831858"/>
            <a:ext cx="1377949"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txBox="1">
            <a:spLocks noChangeArrowheads="1"/>
          </p:cNvSpPr>
          <p:nvPr/>
        </p:nvSpPr>
        <p:spPr bwMode="auto">
          <a:xfrm>
            <a:off x="1450427" y="152400"/>
            <a:ext cx="9490862" cy="71470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lgn="ctr" eaLnBrk="1" hangingPunct="1">
              <a:lnSpc>
                <a:spcPct val="150000"/>
              </a:lnSpc>
            </a:pPr>
            <a:r>
              <a:rPr lang="en-US" sz="2800" b="1" smtClean="0">
                <a:solidFill>
                  <a:srgbClr val="FF0000"/>
                </a:solidFill>
                <a:latin typeface="Times New Roman" pitchFamily="18" charset="0"/>
              </a:rPr>
              <a:t>II. ĐỌC - HIỂU VĂN BẢN</a:t>
            </a:r>
            <a:r>
              <a:rPr lang="en-US" sz="2400" smtClean="0">
                <a:solidFill>
                  <a:srgbClr val="FF0000"/>
                </a:solidFill>
                <a:latin typeface="Times New Roman" pitchFamily="18" charset="0"/>
              </a:rPr>
              <a:t/>
            </a:r>
            <a:br>
              <a:rPr lang="en-US" sz="2400" smtClean="0">
                <a:solidFill>
                  <a:srgbClr val="FF0000"/>
                </a:solidFill>
                <a:latin typeface="Times New Roman" pitchFamily="18" charset="0"/>
              </a:rPr>
            </a:br>
            <a:r>
              <a:rPr lang="en-US" sz="2800" b="1" i="1" smtClean="0">
                <a:solidFill>
                  <a:srgbClr val="FF0000"/>
                </a:solidFill>
                <a:latin typeface="Times New Roman" pitchFamily="18" charset="0"/>
              </a:rPr>
              <a:t/>
            </a:r>
            <a:br>
              <a:rPr lang="en-US" sz="2800" b="1" i="1" smtClean="0">
                <a:solidFill>
                  <a:srgbClr val="FF0000"/>
                </a:solidFill>
                <a:latin typeface="Times New Roman" pitchFamily="18" charset="0"/>
              </a:rPr>
            </a:br>
            <a:endParaRPr lang="en-US" sz="2800" dirty="0" smtClean="0">
              <a:solidFill>
                <a:srgbClr val="FF0000"/>
              </a:solidFill>
              <a:latin typeface="Times New Roman" pitchFamily="18" charset="0"/>
            </a:endParaRPr>
          </a:p>
        </p:txBody>
      </p:sp>
      <p:pic>
        <p:nvPicPr>
          <p:cNvPr id="6" name="Picture 6" descr="655cbe51fc35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5351" y="3615568"/>
            <a:ext cx="5213131" cy="293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83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4626"/>
                                        </p:tgtEl>
                                        <p:attrNameLst>
                                          <p:attrName>style.visibility</p:attrName>
                                        </p:attrNameLst>
                                      </p:cBhvr>
                                      <p:to>
                                        <p:strVal val="visible"/>
                                      </p:to>
                                    </p:set>
                                    <p:animEffect transition="in" filter="wipe(down)">
                                      <p:cBhvr>
                                        <p:cTn id="7" dur="500"/>
                                        <p:tgtEl>
                                          <p:spTgt spid="1546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4627"/>
                                        </p:tgtEl>
                                        <p:attrNameLst>
                                          <p:attrName>style.visibility</p:attrName>
                                        </p:attrNameLst>
                                      </p:cBhvr>
                                      <p:to>
                                        <p:strVal val="visible"/>
                                      </p:to>
                                    </p:set>
                                    <p:animEffect transition="in" filter="wipe(down)">
                                      <p:cBhvr>
                                        <p:cTn id="12" dur="500"/>
                                        <p:tgtEl>
                                          <p:spTgt spid="1546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p:bldP spid="15462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0" name="Rectangle 4"/>
          <p:cNvSpPr txBox="1">
            <a:spLocks noChangeArrowheads="1"/>
          </p:cNvSpPr>
          <p:nvPr/>
        </p:nvSpPr>
        <p:spPr bwMode="auto">
          <a:xfrm>
            <a:off x="406400" y="420422"/>
            <a:ext cx="11887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0" fontAlgn="base" hangingPunct="0">
              <a:lnSpc>
                <a:spcPct val="150000"/>
              </a:lnSpc>
              <a:spcBef>
                <a:spcPct val="0"/>
              </a:spcBef>
              <a:spcAft>
                <a:spcPct val="0"/>
              </a:spcAft>
            </a:pPr>
            <a:r>
              <a:rPr lang="en-US" sz="2400" dirty="0" smtClean="0">
                <a:solidFill>
                  <a:srgbClr val="000000"/>
                </a:solidFill>
              </a:rPr>
              <a:t/>
            </a:r>
            <a:br>
              <a:rPr lang="en-US" sz="2400" dirty="0" smtClean="0">
                <a:solidFill>
                  <a:srgbClr val="000000"/>
                </a:solidFill>
              </a:rPr>
            </a:br>
            <a:r>
              <a:rPr lang="en-US" sz="2800" b="1" i="1" dirty="0">
                <a:solidFill>
                  <a:srgbClr val="000000"/>
                </a:solidFill>
              </a:rPr>
              <a:t>2</a:t>
            </a:r>
            <a:r>
              <a:rPr lang="en-US" sz="2800" b="1" i="1" dirty="0" smtClean="0">
                <a:solidFill>
                  <a:srgbClr val="000000"/>
                </a:solidFill>
              </a:rPr>
              <a:t>. </a:t>
            </a:r>
            <a:r>
              <a:rPr lang="en-US" sz="2800" b="1" i="1" dirty="0" smtClean="0">
                <a:solidFill>
                  <a:srgbClr val="000000"/>
                </a:solidFill>
              </a:rPr>
              <a:t>NHƯNG NÓ PHẢI BẰNG HAI MÀY</a:t>
            </a:r>
            <a:br>
              <a:rPr lang="en-US" sz="2800" b="1" i="1" dirty="0" smtClean="0">
                <a:solidFill>
                  <a:srgbClr val="000000"/>
                </a:solidFill>
              </a:rPr>
            </a:br>
            <a:endParaRPr lang="en-US" sz="2800" dirty="0" smtClean="0">
              <a:solidFill>
                <a:srgbClr val="000000"/>
              </a:solidFill>
            </a:endParaRPr>
          </a:p>
        </p:txBody>
      </p:sp>
      <p:sp>
        <p:nvSpPr>
          <p:cNvPr id="155651" name="Rectangle 4"/>
          <p:cNvSpPr>
            <a:spLocks noGrp="1" noChangeArrowheads="1"/>
          </p:cNvSpPr>
          <p:nvPr>
            <p:ph type="title"/>
          </p:nvPr>
        </p:nvSpPr>
        <p:spPr>
          <a:xfrm>
            <a:off x="406400" y="1715869"/>
            <a:ext cx="11379200" cy="6278563"/>
          </a:xfrm>
        </p:spPr>
        <p:txBody>
          <a:bodyPr anchor="t"/>
          <a:lstStyle/>
          <a:p>
            <a:pPr eaLnBrk="1" hangingPunct="1">
              <a:lnSpc>
                <a:spcPct val="150000"/>
              </a:lnSpc>
            </a:pPr>
            <a:r>
              <a:rPr lang="en-US" sz="2800" b="1" i="1" dirty="0" smtClean="0">
                <a:latin typeface="Times New Roman" pitchFamily="18" charset="0"/>
                <a:cs typeface="Times New Roman" pitchFamily="18" charset="0"/>
              </a:rPr>
              <a:t>b) </a:t>
            </a:r>
            <a:r>
              <a:rPr lang="en-US" sz="2800" b="1" i="1" dirty="0" err="1" smtClean="0">
                <a:latin typeface="Times New Roman" pitchFamily="18" charset="0"/>
                <a:cs typeface="Times New Roman" pitchFamily="18" charset="0"/>
              </a:rPr>
              <a:t>Các</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biện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pháp</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gây</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cười</a:t>
            </a:r>
            <a:r>
              <a:rPr lang="en-US" sz="2800" dirty="0" smtClean="0">
                <a:latin typeface="Times New Roman" pitchFamily="18" charset="0"/>
                <a:cs typeface="Times New Roman" pitchFamily="18" charset="0"/>
              </a:rPr>
              <a:t>:</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thuẫn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kịch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kiện</a:t>
            </a:r>
            <a:r>
              <a:rPr lang="en-US" sz="2800" dirty="0" smtClean="0">
                <a:latin typeface="Times New Roman" pitchFamily="18" charset="0"/>
                <a:cs typeface="Times New Roman" pitchFamily="18" charset="0"/>
              </a:rPr>
              <a:t>.</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Mâu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thuẫn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kiện</a:t>
            </a:r>
            <a:r>
              <a:rPr lang="en-US" sz="2800" dirty="0" smtClean="0">
                <a:latin typeface="Times New Roman" pitchFamily="18" charset="0"/>
                <a:cs typeface="Times New Roman" pitchFamily="18" charset="0"/>
              </a:rPr>
              <a:t>.</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Mâu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thuẫn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quyết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xòe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ngón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tay</a:t>
            </a:r>
            <a:r>
              <a:rPr lang="en-US" sz="2800" dirty="0" smtClean="0">
                <a:latin typeface="Times New Roman" pitchFamily="18" charset="0"/>
                <a:cs typeface="Times New Roman" pitchFamily="18" charset="0"/>
              </a:rPr>
              <a:t>”</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=&gt; Ý </a:t>
            </a:r>
            <a:r>
              <a:rPr lang="en-US" sz="2800" dirty="0" err="1" smtClean="0">
                <a:latin typeface="Times New Roman" pitchFamily="18" charset="0"/>
                <a:cs typeface="Times New Roman" pitchFamily="18" charset="0"/>
              </a:rPr>
              <a:t>muốn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nhắc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đút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lót</a:t>
            </a:r>
            <a:r>
              <a:rPr lang="en-US" sz="2800" dirty="0" smtClean="0">
                <a:latin typeface="Times New Roman" pitchFamily="18" charset="0"/>
                <a:cs typeface="Times New Roman" pitchFamily="18" charset="0"/>
              </a:rPr>
              <a:t>.</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p>
        </p:txBody>
      </p:sp>
      <p:pic>
        <p:nvPicPr>
          <p:cNvPr id="155652" name="Picture 5" descr="465af33b3ec4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204452" y="5021044"/>
            <a:ext cx="1377949"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txBox="1">
            <a:spLocks noChangeArrowheads="1"/>
          </p:cNvSpPr>
          <p:nvPr/>
        </p:nvSpPr>
        <p:spPr bwMode="auto">
          <a:xfrm>
            <a:off x="1450427" y="152400"/>
            <a:ext cx="9490862" cy="71470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lgn="ctr" eaLnBrk="1" hangingPunct="1">
              <a:lnSpc>
                <a:spcPct val="150000"/>
              </a:lnSpc>
            </a:pPr>
            <a:r>
              <a:rPr lang="en-US" sz="2800" b="1" smtClean="0">
                <a:solidFill>
                  <a:srgbClr val="FF0000"/>
                </a:solidFill>
                <a:latin typeface="Times New Roman" pitchFamily="18" charset="0"/>
              </a:rPr>
              <a:t>II. ĐỌC - HIỂU VĂN BẢN</a:t>
            </a:r>
            <a:r>
              <a:rPr lang="en-US" sz="2400" smtClean="0">
                <a:solidFill>
                  <a:srgbClr val="FF0000"/>
                </a:solidFill>
                <a:latin typeface="Times New Roman" pitchFamily="18" charset="0"/>
              </a:rPr>
              <a:t/>
            </a:r>
            <a:br>
              <a:rPr lang="en-US" sz="2400" smtClean="0">
                <a:solidFill>
                  <a:srgbClr val="FF0000"/>
                </a:solidFill>
                <a:latin typeface="Times New Roman" pitchFamily="18" charset="0"/>
              </a:rPr>
            </a:br>
            <a:r>
              <a:rPr lang="en-US" sz="2800" b="1" i="1" smtClean="0">
                <a:solidFill>
                  <a:srgbClr val="FF0000"/>
                </a:solidFill>
                <a:latin typeface="Times New Roman" pitchFamily="18" charset="0"/>
              </a:rPr>
              <a:t/>
            </a:r>
            <a:br>
              <a:rPr lang="en-US" sz="2800" b="1" i="1" smtClean="0">
                <a:solidFill>
                  <a:srgbClr val="FF0000"/>
                </a:solidFill>
                <a:latin typeface="Times New Roman" pitchFamily="18" charset="0"/>
              </a:rPr>
            </a:br>
            <a:endParaRPr lang="en-US" sz="2800" dirty="0" smtClean="0">
              <a:solidFill>
                <a:srgbClr val="FF0000"/>
              </a:solidFill>
              <a:latin typeface="Times New Roman" pitchFamily="18" charset="0"/>
            </a:endParaRPr>
          </a:p>
        </p:txBody>
      </p:sp>
    </p:spTree>
    <p:extLst>
      <p:ext uri="{BB962C8B-B14F-4D97-AF65-F5344CB8AC3E}">
        <p14:creationId xmlns:p14="http://schemas.microsoft.com/office/powerpoint/2010/main" val="405019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5650"/>
                                        </p:tgtEl>
                                        <p:attrNameLst>
                                          <p:attrName>style.visibility</p:attrName>
                                        </p:attrNameLst>
                                      </p:cBhvr>
                                      <p:to>
                                        <p:strVal val="visible"/>
                                      </p:to>
                                    </p:set>
                                    <p:animEffect transition="in" filter="wipe(down)">
                                      <p:cBhvr>
                                        <p:cTn id="7" dur="500"/>
                                        <p:tgtEl>
                                          <p:spTgt spid="1556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5651"/>
                                        </p:tgtEl>
                                        <p:attrNameLst>
                                          <p:attrName>style.visibility</p:attrName>
                                        </p:attrNameLst>
                                      </p:cBhvr>
                                      <p:to>
                                        <p:strVal val="visible"/>
                                      </p:to>
                                    </p:set>
                                    <p:animEffect transition="in" filter="wipe(down)">
                                      <p:cBhvr>
                                        <p:cTn id="12" dur="500"/>
                                        <p:tgtEl>
                                          <p:spTgt spid="155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p:bldP spid="15565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Rectangle 4"/>
          <p:cNvSpPr>
            <a:spLocks noGrp="1" noChangeArrowheads="1"/>
          </p:cNvSpPr>
          <p:nvPr>
            <p:ph type="title"/>
          </p:nvPr>
        </p:nvSpPr>
        <p:spPr>
          <a:xfrm>
            <a:off x="508000" y="1619966"/>
            <a:ext cx="11379200" cy="6888162"/>
          </a:xfrm>
        </p:spPr>
        <p:txBody>
          <a:bodyPr anchor="t"/>
          <a:lstStyle/>
          <a:p>
            <a:pPr eaLnBrk="1" hangingPunct="1">
              <a:lnSpc>
                <a:spcPct val="150000"/>
              </a:lnSpc>
            </a:pPr>
            <a:r>
              <a:rPr lang="en-US" sz="2800" b="1" i="1" dirty="0" smtClean="0">
                <a:latin typeface="Times New Roman" pitchFamily="18" charset="0"/>
              </a:rPr>
              <a:t>c) </a:t>
            </a:r>
            <a:r>
              <a:rPr lang="en-US" sz="2800" b="1" i="1" dirty="0" err="1" smtClean="0">
                <a:latin typeface="Times New Roman" pitchFamily="18" charset="0"/>
              </a:rPr>
              <a:t>Nhân</a:t>
            </a:r>
            <a:r>
              <a:rPr lang="en-US" sz="2800" b="1" i="1" dirty="0" smtClean="0">
                <a:latin typeface="Times New Roman" pitchFamily="18" charset="0"/>
              </a:rPr>
              <a:t> </a:t>
            </a:r>
            <a:r>
              <a:rPr lang="en-US" sz="2800" b="1" i="1" dirty="0" err="1" smtClean="0">
                <a:latin typeface="Times New Roman" pitchFamily="18" charset="0"/>
              </a:rPr>
              <a:t>vật</a:t>
            </a:r>
            <a:r>
              <a:rPr lang="en-US" sz="2800" b="1" i="1" dirty="0" smtClean="0">
                <a:latin typeface="Times New Roman" pitchFamily="18" charset="0"/>
              </a:rPr>
              <a:t> </a:t>
            </a:r>
            <a:r>
              <a:rPr lang="en-US" sz="2800" b="1" i="1" dirty="0" err="1" smtClean="0">
                <a:latin typeface="Times New Roman" pitchFamily="18" charset="0"/>
              </a:rPr>
              <a:t>Thầy</a:t>
            </a:r>
            <a:r>
              <a:rPr lang="en-US" sz="2800" b="1" i="1" dirty="0" smtClean="0">
                <a:latin typeface="Times New Roman" pitchFamily="18" charset="0"/>
              </a:rPr>
              <a:t> </a:t>
            </a:r>
            <a:r>
              <a:rPr lang="en-US" sz="2800" b="1" i="1" dirty="0" err="1" smtClean="0">
                <a:latin typeface="Times New Roman" pitchFamily="18" charset="0"/>
              </a:rPr>
              <a:t>Lí</a:t>
            </a:r>
            <a:r>
              <a:rPr lang="en-US" sz="2800" b="1" i="1" dirty="0" smtClean="0">
                <a:latin typeface="Times New Roman" pitchFamily="18" charset="0"/>
              </a:rPr>
              <a:t>:</a:t>
            </a:r>
            <a:r>
              <a:rPr lang="en-US" sz="2800" dirty="0" smtClean="0">
                <a:latin typeface="Times New Roman" pitchFamily="18" charset="0"/>
              </a:rPr>
              <a:t/>
            </a:r>
            <a:br>
              <a:rPr lang="en-US" sz="2800" dirty="0" smtClean="0">
                <a:latin typeface="Times New Roman" pitchFamily="18" charset="0"/>
              </a:rPr>
            </a:br>
            <a:r>
              <a:rPr lang="en-US" sz="2800" dirty="0" smtClean="0">
                <a:latin typeface="Times New Roman" pitchFamily="18" charset="0"/>
              </a:rPr>
              <a:t>- </a:t>
            </a:r>
            <a:r>
              <a:rPr lang="en-US" sz="2800" dirty="0" err="1" smtClean="0">
                <a:latin typeface="Times New Roman" pitchFamily="18" charset="0"/>
              </a:rPr>
              <a:t>Một</a:t>
            </a:r>
            <a:r>
              <a:rPr lang="en-US" sz="2800" dirty="0" smtClean="0">
                <a:latin typeface="Times New Roman" pitchFamily="18" charset="0"/>
              </a:rPr>
              <a:t> </a:t>
            </a:r>
            <a:r>
              <a:rPr lang="en-US" sz="2800" dirty="0" err="1" smtClean="0">
                <a:latin typeface="Times New Roman" pitchFamily="18" charset="0"/>
              </a:rPr>
              <a:t>mặt</a:t>
            </a:r>
            <a:r>
              <a:rPr lang="en-US" sz="2800" dirty="0" smtClean="0">
                <a:latin typeface="Times New Roman" pitchFamily="18" charset="0"/>
              </a:rPr>
              <a:t> </a:t>
            </a:r>
            <a:r>
              <a:rPr lang="en-US" sz="2800" dirty="0" err="1" smtClean="0">
                <a:latin typeface="Times New Roman" pitchFamily="18" charset="0"/>
              </a:rPr>
              <a:t>thầy</a:t>
            </a:r>
            <a:r>
              <a:rPr lang="en-US" sz="2800" dirty="0" smtClean="0">
                <a:latin typeface="Times New Roman" pitchFamily="18" charset="0"/>
              </a:rPr>
              <a:t> </a:t>
            </a:r>
            <a:r>
              <a:rPr lang="en-US" sz="2800" dirty="0" err="1" smtClean="0">
                <a:latin typeface="Times New Roman" pitchFamily="18" charset="0"/>
              </a:rPr>
              <a:t>khẳng</a:t>
            </a:r>
            <a:r>
              <a:rPr lang="en-US" sz="2800" dirty="0" smtClean="0">
                <a:latin typeface="Times New Roman" pitchFamily="18" charset="0"/>
              </a:rPr>
              <a:t> </a:t>
            </a:r>
            <a:r>
              <a:rPr lang="en-US" sz="2800" dirty="0" err="1" smtClean="0">
                <a:latin typeface="Times New Roman" pitchFamily="18" charset="0"/>
              </a:rPr>
              <a:t>định</a:t>
            </a:r>
            <a:r>
              <a:rPr lang="en-US" sz="2800" dirty="0" smtClean="0">
                <a:latin typeface="Times New Roman" pitchFamily="18" charset="0"/>
              </a:rPr>
              <a:t> </a:t>
            </a:r>
            <a:r>
              <a:rPr lang="en-US" sz="2800" dirty="0" err="1" smtClean="0">
                <a:latin typeface="Times New Roman" pitchFamily="18" charset="0"/>
              </a:rPr>
              <a:t>có</a:t>
            </a:r>
            <a:r>
              <a:rPr lang="en-US" sz="2800" dirty="0" smtClean="0">
                <a:latin typeface="Times New Roman" pitchFamily="18" charset="0"/>
              </a:rPr>
              <a:t> </a:t>
            </a:r>
            <a:r>
              <a:rPr lang="en-US" sz="2800" dirty="0" err="1" smtClean="0">
                <a:latin typeface="Times New Roman" pitchFamily="18" charset="0"/>
              </a:rPr>
              <a:t>nhớ</a:t>
            </a:r>
            <a:r>
              <a:rPr lang="en-US" sz="2800" dirty="0" smtClean="0">
                <a:latin typeface="Times New Roman" pitchFamily="18" charset="0"/>
              </a:rPr>
              <a:t> </a:t>
            </a:r>
            <a:r>
              <a:rPr lang="en-US" sz="2800" dirty="0" err="1" smtClean="0">
                <a:latin typeface="Times New Roman" pitchFamily="18" charset="0"/>
              </a:rPr>
              <a:t>việc</a:t>
            </a:r>
            <a:r>
              <a:rPr lang="en-US" sz="2800" dirty="0" smtClean="0">
                <a:latin typeface="Times New Roman" pitchFamily="18" charset="0"/>
              </a:rPr>
              <a:t> </a:t>
            </a:r>
            <a:r>
              <a:rPr lang="en-US" sz="2800" dirty="0" err="1" smtClean="0">
                <a:latin typeface="Times New Roman" pitchFamily="18" charset="0"/>
              </a:rPr>
              <a:t>cải</a:t>
            </a:r>
            <a:r>
              <a:rPr lang="en-US" sz="2800" dirty="0" smtClean="0">
                <a:latin typeface="Times New Roman" pitchFamily="18" charset="0"/>
              </a:rPr>
              <a:t> </a:t>
            </a:r>
            <a:r>
              <a:rPr lang="en-US" sz="2800" dirty="0" err="1" smtClean="0">
                <a:latin typeface="Times New Roman" pitchFamily="18" charset="0"/>
              </a:rPr>
              <a:t>đưa</a:t>
            </a:r>
            <a:r>
              <a:rPr lang="en-US" sz="2800" dirty="0" smtClean="0">
                <a:latin typeface="Times New Roman" pitchFamily="18" charset="0"/>
              </a:rPr>
              <a:t> </a:t>
            </a:r>
            <a:r>
              <a:rPr lang="en-US" sz="2800" dirty="0" err="1" smtClean="0">
                <a:latin typeface="Times New Roman" pitchFamily="18" charset="0"/>
              </a:rPr>
              <a:t>năm</a:t>
            </a:r>
            <a:r>
              <a:rPr lang="en-US" sz="2800" dirty="0" smtClean="0">
                <a:latin typeface="Times New Roman" pitchFamily="18" charset="0"/>
              </a:rPr>
              <a:t> </a:t>
            </a:r>
            <a:r>
              <a:rPr lang="en-US" sz="2800" dirty="0" err="1" smtClean="0">
                <a:latin typeface="Times New Roman" pitchFamily="18" charset="0"/>
              </a:rPr>
              <a:t>quan</a:t>
            </a:r>
            <a:r>
              <a:rPr lang="en-US" sz="2800" dirty="0" smtClean="0">
                <a:latin typeface="Times New Roman" pitchFamily="18" charset="0"/>
              </a:rPr>
              <a:t> </a:t>
            </a:r>
            <a:r>
              <a:rPr lang="en-US" sz="2800" dirty="0" err="1" smtClean="0">
                <a:latin typeface="Times New Roman" pitchFamily="18" charset="0"/>
              </a:rPr>
              <a:t>tiền</a:t>
            </a:r>
            <a:r>
              <a:rPr lang="en-US" sz="2800" dirty="0" smtClean="0">
                <a:latin typeface="Times New Roman" pitchFamily="18" charset="0"/>
              </a:rPr>
              <a:t> </a:t>
            </a:r>
            <a:r>
              <a:rPr lang="en-US" sz="2800" dirty="0" err="1" smtClean="0">
                <a:latin typeface="Times New Roman" pitchFamily="18" charset="0"/>
              </a:rPr>
              <a:t>bằng</a:t>
            </a:r>
            <a:r>
              <a:rPr lang="en-US" sz="2800" dirty="0" smtClean="0">
                <a:latin typeface="Times New Roman" pitchFamily="18" charset="0"/>
              </a:rPr>
              <a:t> </a:t>
            </a:r>
            <a:r>
              <a:rPr lang="en-US" sz="2800" dirty="0" err="1" smtClean="0">
                <a:latin typeface="Times New Roman" pitchFamily="18" charset="0"/>
              </a:rPr>
              <a:t>hành</a:t>
            </a:r>
            <a:r>
              <a:rPr lang="en-US" sz="2800" dirty="0" smtClean="0">
                <a:latin typeface="Times New Roman" pitchFamily="18" charset="0"/>
              </a:rPr>
              <a:t> </a:t>
            </a:r>
            <a:r>
              <a:rPr lang="en-US" sz="2800" dirty="0" err="1" smtClean="0">
                <a:latin typeface="Times New Roman" pitchFamily="18" charset="0"/>
              </a:rPr>
              <a:t>động</a:t>
            </a:r>
            <a:r>
              <a:rPr lang="en-US" sz="2800" dirty="0" smtClean="0">
                <a:latin typeface="Times New Roman" pitchFamily="18" charset="0"/>
              </a:rPr>
              <a:t> </a:t>
            </a:r>
            <a:r>
              <a:rPr lang="en-US" sz="2800" dirty="0" err="1" smtClean="0">
                <a:latin typeface="Times New Roman" pitchFamily="18" charset="0"/>
              </a:rPr>
              <a:t>lấy</a:t>
            </a:r>
            <a:r>
              <a:rPr lang="en-US" sz="2800" dirty="0" smtClean="0">
                <a:latin typeface="Times New Roman" pitchFamily="18" charset="0"/>
              </a:rPr>
              <a:t> </a:t>
            </a:r>
            <a:r>
              <a:rPr lang="en-US" sz="2800" dirty="0" err="1" smtClean="0">
                <a:latin typeface="Times New Roman" pitchFamily="18" charset="0"/>
              </a:rPr>
              <a:t>tay</a:t>
            </a:r>
            <a:r>
              <a:rPr lang="en-US" sz="2800" dirty="0" smtClean="0">
                <a:latin typeface="Times New Roman" pitchFamily="18" charset="0"/>
              </a:rPr>
              <a:t> </a:t>
            </a:r>
            <a:r>
              <a:rPr lang="en-US" sz="2800" dirty="0" err="1" smtClean="0">
                <a:latin typeface="Times New Roman" pitchFamily="18" charset="0"/>
              </a:rPr>
              <a:t>trái</a:t>
            </a:r>
            <a:r>
              <a:rPr lang="en-US" sz="2800" dirty="0" smtClean="0">
                <a:latin typeface="Times New Roman" pitchFamily="18" charset="0"/>
              </a:rPr>
              <a:t> </a:t>
            </a:r>
            <a:r>
              <a:rPr lang="en-US" sz="2800" dirty="0" err="1" smtClean="0">
                <a:latin typeface="Times New Roman" pitchFamily="18" charset="0"/>
              </a:rPr>
              <a:t>úp</a:t>
            </a:r>
            <a:r>
              <a:rPr lang="en-US" sz="2800" dirty="0" smtClean="0">
                <a:latin typeface="Times New Roman" pitchFamily="18" charset="0"/>
              </a:rPr>
              <a:t> </a:t>
            </a:r>
            <a:r>
              <a:rPr lang="en-US" sz="2800" dirty="0" err="1" smtClean="0">
                <a:latin typeface="Times New Roman" pitchFamily="18" charset="0"/>
              </a:rPr>
              <a:t>lên</a:t>
            </a:r>
            <a:r>
              <a:rPr lang="en-US" sz="2800" dirty="0" smtClean="0">
                <a:latin typeface="Times New Roman" pitchFamily="18" charset="0"/>
              </a:rPr>
              <a:t> </a:t>
            </a:r>
            <a:r>
              <a:rPr lang="en-US" sz="2800" dirty="0" err="1" smtClean="0">
                <a:latin typeface="Times New Roman" pitchFamily="18" charset="0"/>
              </a:rPr>
              <a:t>tay</a:t>
            </a:r>
            <a:r>
              <a:rPr lang="en-US" sz="2800" dirty="0" smtClean="0">
                <a:latin typeface="Times New Roman" pitchFamily="18" charset="0"/>
              </a:rPr>
              <a:t> </a:t>
            </a:r>
            <a:r>
              <a:rPr lang="en-US" sz="2800" dirty="0" err="1" smtClean="0">
                <a:latin typeface="Times New Roman" pitchFamily="18" charset="0"/>
              </a:rPr>
              <a:t>phải</a:t>
            </a:r>
            <a:r>
              <a:rPr lang="en-US" sz="2800" dirty="0" smtClean="0">
                <a:latin typeface="Times New Roman" pitchFamily="18" charset="0"/>
              </a:rPr>
              <a:t>, </a:t>
            </a:r>
            <a:r>
              <a:rPr lang="en-US" sz="2800" dirty="0" err="1" smtClean="0">
                <a:latin typeface="Times New Roman" pitchFamily="18" charset="0"/>
              </a:rPr>
              <a:t>hàm</a:t>
            </a:r>
            <a:r>
              <a:rPr lang="en-US" sz="2800" dirty="0" smtClean="0">
                <a:latin typeface="Times New Roman" pitchFamily="18" charset="0"/>
              </a:rPr>
              <a:t> ý </a:t>
            </a:r>
            <a:r>
              <a:rPr lang="en-US" sz="2800" dirty="0" err="1" smtClean="0">
                <a:latin typeface="Times New Roman" pitchFamily="18" charset="0"/>
              </a:rPr>
              <a:t>rằng</a:t>
            </a:r>
            <a:r>
              <a:rPr lang="en-US" sz="2800" dirty="0" smtClean="0">
                <a:latin typeface="Times New Roman" pitchFamily="18" charset="0"/>
              </a:rPr>
              <a:t>: “</a:t>
            </a:r>
            <a:r>
              <a:rPr lang="en-US" sz="2800" dirty="0" err="1" smtClean="0">
                <a:latin typeface="Times New Roman" pitchFamily="18" charset="0"/>
              </a:rPr>
              <a:t>Mày</a:t>
            </a:r>
            <a:r>
              <a:rPr lang="en-US" sz="2800" dirty="0" smtClean="0">
                <a:latin typeface="Times New Roman" pitchFamily="18" charset="0"/>
              </a:rPr>
              <a:t> </a:t>
            </a:r>
            <a:r>
              <a:rPr lang="en-US" sz="2800" dirty="0" err="1" smtClean="0">
                <a:latin typeface="Times New Roman" pitchFamily="18" charset="0"/>
              </a:rPr>
              <a:t>đã</a:t>
            </a:r>
            <a:r>
              <a:rPr lang="en-US" sz="2800" dirty="0" smtClean="0">
                <a:latin typeface="Times New Roman" pitchFamily="18" charset="0"/>
              </a:rPr>
              <a:t> </a:t>
            </a:r>
            <a:r>
              <a:rPr lang="en-US" sz="2800" dirty="0" err="1" smtClean="0">
                <a:latin typeface="Times New Roman" pitchFamily="18" charset="0"/>
              </a:rPr>
              <a:t>phải</a:t>
            </a:r>
            <a:r>
              <a:rPr lang="en-US" sz="2800" dirty="0" smtClean="0">
                <a:latin typeface="Times New Roman" pitchFamily="18" charset="0"/>
              </a:rPr>
              <a:t> </a:t>
            </a:r>
            <a:r>
              <a:rPr lang="en-US" sz="2800" dirty="0" err="1" smtClean="0">
                <a:latin typeface="Times New Roman" pitchFamily="18" charset="0"/>
              </a:rPr>
              <a:t>rồi</a:t>
            </a:r>
            <a:r>
              <a:rPr lang="en-US" sz="2800" dirty="0" smtClean="0">
                <a:latin typeface="Times New Roman" pitchFamily="18" charset="0"/>
              </a:rPr>
              <a:t> </a:t>
            </a:r>
            <a:r>
              <a:rPr lang="en-US" sz="2800" dirty="0" err="1" smtClean="0">
                <a:latin typeface="Times New Roman" pitchFamily="18" charset="0"/>
              </a:rPr>
              <a:t>nhưng</a:t>
            </a:r>
            <a:r>
              <a:rPr lang="en-US" sz="2800" dirty="0" smtClean="0">
                <a:latin typeface="Times New Roman" pitchFamily="18" charset="0"/>
              </a:rPr>
              <a:t> </a:t>
            </a:r>
            <a:r>
              <a:rPr lang="en-US" sz="2800" dirty="0" err="1" smtClean="0">
                <a:latin typeface="Times New Roman" pitchFamily="18" charset="0"/>
              </a:rPr>
              <a:t>nó</a:t>
            </a:r>
            <a:r>
              <a:rPr lang="en-US" sz="2800" dirty="0" smtClean="0">
                <a:latin typeface="Times New Roman" pitchFamily="18" charset="0"/>
              </a:rPr>
              <a:t> </a:t>
            </a:r>
            <a:r>
              <a:rPr lang="en-US" sz="2800" dirty="0" err="1" smtClean="0">
                <a:latin typeface="Times New Roman" pitchFamily="18" charset="0"/>
              </a:rPr>
              <a:t>còn</a:t>
            </a:r>
            <a:r>
              <a:rPr lang="en-US" sz="2800" dirty="0" smtClean="0">
                <a:latin typeface="Times New Roman" pitchFamily="18" charset="0"/>
              </a:rPr>
              <a:t> </a:t>
            </a:r>
            <a:r>
              <a:rPr lang="en-US" sz="2800" dirty="0" err="1" smtClean="0">
                <a:latin typeface="Times New Roman" pitchFamily="18" charset="0"/>
              </a:rPr>
              <a:t>phải</a:t>
            </a:r>
            <a:r>
              <a:rPr lang="en-US" sz="2800" dirty="0" smtClean="0">
                <a:latin typeface="Times New Roman" pitchFamily="18" charset="0"/>
              </a:rPr>
              <a:t> </a:t>
            </a:r>
            <a:r>
              <a:rPr lang="en-US" sz="2800" dirty="0" err="1" smtClean="0">
                <a:latin typeface="Times New Roman" pitchFamily="18" charset="0"/>
              </a:rPr>
              <a:t>bằng</a:t>
            </a:r>
            <a:r>
              <a:rPr lang="en-US" sz="2800" dirty="0" smtClean="0">
                <a:latin typeface="Times New Roman" pitchFamily="18" charset="0"/>
              </a:rPr>
              <a:t> </a:t>
            </a:r>
            <a:r>
              <a:rPr lang="en-US" sz="2800" dirty="0" err="1" smtClean="0">
                <a:latin typeface="Times New Roman" pitchFamily="18" charset="0"/>
              </a:rPr>
              <a:t>hai</a:t>
            </a:r>
            <a:r>
              <a:rPr lang="en-US" sz="2800" dirty="0" smtClean="0">
                <a:latin typeface="Times New Roman" pitchFamily="18" charset="0"/>
              </a:rPr>
              <a:t> </a:t>
            </a:r>
            <a:r>
              <a:rPr lang="en-US" sz="2800" dirty="0" err="1" smtClean="0">
                <a:latin typeface="Times New Roman" pitchFamily="18" charset="0"/>
              </a:rPr>
              <a:t>mày</a:t>
            </a:r>
            <a:r>
              <a:rPr lang="en-US" sz="2800" dirty="0" smtClean="0">
                <a:latin typeface="Times New Roman" pitchFamily="18" charset="0"/>
              </a:rPr>
              <a:t>”. Ý </a:t>
            </a:r>
            <a:r>
              <a:rPr lang="en-US" sz="2800" dirty="0" err="1" smtClean="0">
                <a:latin typeface="Times New Roman" pitchFamily="18" charset="0"/>
              </a:rPr>
              <a:t>nói</a:t>
            </a:r>
            <a:r>
              <a:rPr lang="en-US" sz="2800" dirty="0" smtClean="0">
                <a:latin typeface="Times New Roman" pitchFamily="18" charset="0"/>
              </a:rPr>
              <a:t> </a:t>
            </a:r>
            <a:r>
              <a:rPr lang="en-US" sz="2800" dirty="0" err="1" smtClean="0">
                <a:latin typeface="Times New Roman" pitchFamily="18" charset="0"/>
              </a:rPr>
              <a:t>rằng</a:t>
            </a:r>
            <a:r>
              <a:rPr lang="en-US" sz="2800" dirty="0" smtClean="0">
                <a:latin typeface="Times New Roman" pitchFamily="18" charset="0"/>
              </a:rPr>
              <a:t> </a:t>
            </a:r>
            <a:r>
              <a:rPr lang="en-US" sz="2800" dirty="0" err="1" smtClean="0">
                <a:latin typeface="Times New Roman" pitchFamily="18" charset="0"/>
              </a:rPr>
              <a:t>số</a:t>
            </a:r>
            <a:r>
              <a:rPr lang="en-US" sz="2800" dirty="0" smtClean="0">
                <a:latin typeface="Times New Roman" pitchFamily="18" charset="0"/>
              </a:rPr>
              <a:t> </a:t>
            </a:r>
            <a:r>
              <a:rPr lang="en-US" sz="2800" dirty="0" err="1" smtClean="0">
                <a:latin typeface="Times New Roman" pitchFamily="18" charset="0"/>
              </a:rPr>
              <a:t>tiền</a:t>
            </a:r>
            <a:r>
              <a:rPr lang="en-US" sz="2800" dirty="0" smtClean="0">
                <a:latin typeface="Times New Roman" pitchFamily="18" charset="0"/>
              </a:rPr>
              <a:t> </a:t>
            </a:r>
            <a:r>
              <a:rPr lang="en-US" sz="2800" dirty="0" err="1" smtClean="0">
                <a:latin typeface="Times New Roman" pitchFamily="18" charset="0"/>
              </a:rPr>
              <a:t>của</a:t>
            </a:r>
            <a:r>
              <a:rPr lang="en-US" sz="2800" dirty="0" smtClean="0">
                <a:latin typeface="Times New Roman" pitchFamily="18" charset="0"/>
              </a:rPr>
              <a:t> </a:t>
            </a:r>
            <a:r>
              <a:rPr lang="en-US" sz="2800" dirty="0" err="1" smtClean="0">
                <a:latin typeface="Times New Roman" pitchFamily="18" charset="0"/>
              </a:rPr>
              <a:t>Ngô</a:t>
            </a:r>
            <a:r>
              <a:rPr lang="en-US" sz="2800" dirty="0" smtClean="0">
                <a:latin typeface="Times New Roman" pitchFamily="18" charset="0"/>
              </a:rPr>
              <a:t> </a:t>
            </a:r>
            <a:r>
              <a:rPr lang="en-US" sz="2800" dirty="0" err="1" smtClean="0">
                <a:latin typeface="Times New Roman" pitchFamily="18" charset="0"/>
              </a:rPr>
              <a:t>còn</a:t>
            </a:r>
            <a:r>
              <a:rPr lang="en-US" sz="2800" dirty="0" smtClean="0">
                <a:latin typeface="Times New Roman" pitchFamily="18" charset="0"/>
              </a:rPr>
              <a:t> </a:t>
            </a:r>
            <a:r>
              <a:rPr lang="en-US" sz="2800" dirty="0" err="1" smtClean="0">
                <a:latin typeface="Times New Roman" pitchFamily="18" charset="0"/>
              </a:rPr>
              <a:t>nhiều</a:t>
            </a:r>
            <a:r>
              <a:rPr lang="en-US" sz="2800" dirty="0" smtClean="0">
                <a:latin typeface="Times New Roman" pitchFamily="18" charset="0"/>
              </a:rPr>
              <a:t> </a:t>
            </a:r>
            <a:r>
              <a:rPr lang="en-US" sz="2800" dirty="0" err="1" smtClean="0">
                <a:latin typeface="Times New Roman" pitchFamily="18" charset="0"/>
              </a:rPr>
              <a:t>gấp</a:t>
            </a:r>
            <a:r>
              <a:rPr lang="en-US" sz="2800" dirty="0" smtClean="0">
                <a:latin typeface="Times New Roman" pitchFamily="18" charset="0"/>
              </a:rPr>
              <a:t> 2 </a:t>
            </a:r>
            <a:r>
              <a:rPr lang="en-US" sz="2800" dirty="0" err="1" smtClean="0">
                <a:latin typeface="Times New Roman" pitchFamily="18" charset="0"/>
              </a:rPr>
              <a:t>lần</a:t>
            </a:r>
            <a:r>
              <a:rPr lang="en-US" sz="2800" dirty="0" smtClean="0">
                <a:latin typeface="Times New Roman" pitchFamily="18" charset="0"/>
              </a:rPr>
              <a:t> </a:t>
            </a:r>
            <a:r>
              <a:rPr lang="en-US" sz="2800" dirty="0" err="1" smtClean="0">
                <a:latin typeface="Times New Roman" pitchFamily="18" charset="0"/>
              </a:rPr>
              <a:t>số</a:t>
            </a:r>
            <a:r>
              <a:rPr lang="en-US" sz="2800" dirty="0" smtClean="0">
                <a:latin typeface="Times New Roman" pitchFamily="18" charset="0"/>
              </a:rPr>
              <a:t> </a:t>
            </a:r>
            <a:r>
              <a:rPr lang="en-US" sz="2800" dirty="0" err="1" smtClean="0">
                <a:latin typeface="Times New Roman" pitchFamily="18" charset="0"/>
              </a:rPr>
              <a:t>tiền</a:t>
            </a:r>
            <a:r>
              <a:rPr lang="en-US" sz="2800" dirty="0" smtClean="0">
                <a:latin typeface="Times New Roman" pitchFamily="18" charset="0"/>
              </a:rPr>
              <a:t> </a:t>
            </a:r>
            <a:r>
              <a:rPr lang="en-US" sz="2800" dirty="0" err="1" smtClean="0">
                <a:latin typeface="Times New Roman" pitchFamily="18" charset="0"/>
              </a:rPr>
              <a:t>của</a:t>
            </a:r>
            <a:r>
              <a:rPr lang="en-US" sz="2800" dirty="0" smtClean="0">
                <a:latin typeface="Times New Roman" pitchFamily="18" charset="0"/>
              </a:rPr>
              <a:t> </a:t>
            </a:r>
            <a:r>
              <a:rPr lang="en-US" sz="2800" dirty="0" err="1" smtClean="0">
                <a:latin typeface="Times New Roman" pitchFamily="18" charset="0"/>
              </a:rPr>
              <a:t>Cải</a:t>
            </a:r>
            <a:r>
              <a:rPr lang="en-US" sz="2800" dirty="0" smtClean="0">
                <a:latin typeface="Times New Roman" pitchFamily="18" charset="0"/>
              </a:rPr>
              <a:t> </a:t>
            </a:r>
            <a:r>
              <a:rPr lang="en-US" sz="2800" dirty="0" err="1" smtClean="0">
                <a:latin typeface="Times New Roman" pitchFamily="18" charset="0"/>
              </a:rPr>
              <a:t>vì</a:t>
            </a:r>
            <a:r>
              <a:rPr lang="en-US" sz="2800" dirty="0" smtClean="0">
                <a:latin typeface="Times New Roman" pitchFamily="18" charset="0"/>
              </a:rPr>
              <a:t> </a:t>
            </a:r>
            <a:r>
              <a:rPr lang="en-US" sz="2800" dirty="0" err="1" smtClean="0">
                <a:latin typeface="Times New Roman" pitchFamily="18" charset="0"/>
              </a:rPr>
              <a:t>vậy</a:t>
            </a:r>
            <a:r>
              <a:rPr lang="en-US" sz="2800" dirty="0" smtClean="0">
                <a:latin typeface="Times New Roman" pitchFamily="18" charset="0"/>
              </a:rPr>
              <a:t> </a:t>
            </a:r>
            <a:r>
              <a:rPr lang="en-US" sz="2800" dirty="0" err="1" smtClean="0">
                <a:latin typeface="Times New Roman" pitchFamily="18" charset="0"/>
              </a:rPr>
              <a:t>trái</a:t>
            </a:r>
            <a:r>
              <a:rPr lang="en-US" sz="2800" dirty="0" smtClean="0">
                <a:latin typeface="Times New Roman" pitchFamily="18" charset="0"/>
              </a:rPr>
              <a:t> </a:t>
            </a:r>
            <a:r>
              <a:rPr lang="en-US" sz="2800" dirty="0" err="1" smtClean="0">
                <a:latin typeface="Times New Roman" pitchFamily="18" charset="0"/>
              </a:rPr>
              <a:t>thành</a:t>
            </a:r>
            <a:r>
              <a:rPr lang="en-US" sz="2800" dirty="0" smtClean="0">
                <a:latin typeface="Times New Roman" pitchFamily="18" charset="0"/>
              </a:rPr>
              <a:t> </a:t>
            </a:r>
            <a:r>
              <a:rPr lang="en-US" sz="2800" dirty="0" err="1" smtClean="0">
                <a:latin typeface="Times New Roman" pitchFamily="18" charset="0"/>
              </a:rPr>
              <a:t>phải</a:t>
            </a:r>
            <a:r>
              <a:rPr lang="en-US" sz="2800" dirty="0" smtClean="0">
                <a:latin typeface="Times New Roman" pitchFamily="18" charset="0"/>
              </a:rPr>
              <a:t>. =&gt; </a:t>
            </a:r>
            <a:r>
              <a:rPr lang="en-US" sz="2800" dirty="0" err="1" smtClean="0">
                <a:latin typeface="Times New Roman" pitchFamily="18" charset="0"/>
              </a:rPr>
              <a:t>Lối</a:t>
            </a:r>
            <a:r>
              <a:rPr lang="en-US" sz="2800" dirty="0" smtClean="0">
                <a:latin typeface="Times New Roman" pitchFamily="18" charset="0"/>
              </a:rPr>
              <a:t> </a:t>
            </a:r>
            <a:r>
              <a:rPr lang="en-US" sz="2800" dirty="0" err="1" smtClean="0">
                <a:latin typeface="Times New Roman" pitchFamily="18" charset="0"/>
              </a:rPr>
              <a:t>chơi</a:t>
            </a:r>
            <a:r>
              <a:rPr lang="en-US" sz="2800" dirty="0" smtClean="0">
                <a:latin typeface="Times New Roman" pitchFamily="18" charset="0"/>
              </a:rPr>
              <a:t> </a:t>
            </a:r>
            <a:r>
              <a:rPr lang="en-US" sz="2800" dirty="0" err="1" smtClean="0">
                <a:latin typeface="Times New Roman" pitchFamily="18" charset="0"/>
              </a:rPr>
              <a:t>chữ</a:t>
            </a:r>
            <a:r>
              <a:rPr lang="en-US" sz="2800" dirty="0" smtClean="0">
                <a:latin typeface="Times New Roman" pitchFamily="18" charset="0"/>
              </a:rPr>
              <a:t> </a:t>
            </a:r>
            <a:r>
              <a:rPr lang="en-US" sz="2800" dirty="0" err="1" smtClean="0">
                <a:latin typeface="Times New Roman" pitchFamily="18" charset="0"/>
              </a:rPr>
              <a:t>độc</a:t>
            </a:r>
            <a:r>
              <a:rPr lang="en-US" sz="2800" dirty="0" smtClean="0">
                <a:latin typeface="Times New Roman" pitchFamily="18" charset="0"/>
              </a:rPr>
              <a:t> </a:t>
            </a:r>
            <a:r>
              <a:rPr lang="en-US" sz="2800" dirty="0" err="1" smtClean="0">
                <a:latin typeface="Times New Roman" pitchFamily="18" charset="0"/>
              </a:rPr>
              <a:t>đáo</a:t>
            </a:r>
            <a:r>
              <a:rPr lang="en-US" sz="2800" dirty="0" smtClean="0">
                <a:latin typeface="Times New Roman" pitchFamily="18" charset="0"/>
              </a:rPr>
              <a:t>.		</a:t>
            </a:r>
            <a:br>
              <a:rPr lang="en-US" sz="2800" dirty="0" smtClean="0">
                <a:latin typeface="Times New Roman" pitchFamily="18" charset="0"/>
              </a:rPr>
            </a:br>
            <a:r>
              <a:rPr lang="en-US" sz="2800" dirty="0" smtClean="0">
                <a:latin typeface="Times New Roman" pitchFamily="18" charset="0"/>
              </a:rPr>
              <a:t>		</a:t>
            </a:r>
          </a:p>
        </p:txBody>
      </p:sp>
      <p:sp>
        <p:nvSpPr>
          <p:cNvPr id="156675" name="Rectangle 4"/>
          <p:cNvSpPr txBox="1">
            <a:spLocks noChangeArrowheads="1"/>
          </p:cNvSpPr>
          <p:nvPr/>
        </p:nvSpPr>
        <p:spPr bwMode="auto">
          <a:xfrm>
            <a:off x="406400" y="325826"/>
            <a:ext cx="11887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0" fontAlgn="base" hangingPunct="0">
              <a:lnSpc>
                <a:spcPct val="150000"/>
              </a:lnSpc>
              <a:spcBef>
                <a:spcPct val="0"/>
              </a:spcBef>
              <a:spcAft>
                <a:spcPct val="0"/>
              </a:spcAft>
            </a:pPr>
            <a:r>
              <a:rPr lang="en-US" sz="2400" dirty="0" smtClean="0">
                <a:solidFill>
                  <a:srgbClr val="000000"/>
                </a:solidFill>
              </a:rPr>
              <a:t/>
            </a:r>
            <a:br>
              <a:rPr lang="en-US" sz="2400" dirty="0" smtClean="0">
                <a:solidFill>
                  <a:srgbClr val="000000"/>
                </a:solidFill>
              </a:rPr>
            </a:br>
            <a:r>
              <a:rPr lang="en-US" sz="2800" b="1" i="1" dirty="0">
                <a:solidFill>
                  <a:srgbClr val="000000"/>
                </a:solidFill>
              </a:rPr>
              <a:t>2</a:t>
            </a:r>
            <a:r>
              <a:rPr lang="en-US" sz="2800" b="1" i="1" dirty="0" smtClean="0">
                <a:solidFill>
                  <a:srgbClr val="000000"/>
                </a:solidFill>
              </a:rPr>
              <a:t>. </a:t>
            </a:r>
            <a:r>
              <a:rPr lang="en-US" sz="2800" b="1" i="1" dirty="0" smtClean="0">
                <a:solidFill>
                  <a:srgbClr val="000000"/>
                </a:solidFill>
              </a:rPr>
              <a:t>NHƯNG NÓ PHẢI BẰNG HAI MÀY</a:t>
            </a:r>
            <a:br>
              <a:rPr lang="en-US" sz="2800" b="1" i="1" dirty="0" smtClean="0">
                <a:solidFill>
                  <a:srgbClr val="000000"/>
                </a:solidFill>
              </a:rPr>
            </a:br>
            <a:endParaRPr lang="en-US" sz="2800" dirty="0" smtClean="0">
              <a:solidFill>
                <a:srgbClr val="000000"/>
              </a:solidFill>
            </a:endParaRPr>
          </a:p>
        </p:txBody>
      </p:sp>
      <p:pic>
        <p:nvPicPr>
          <p:cNvPr id="156676" name="Picture 5" descr="465af33b3ec4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204452" y="4753010"/>
            <a:ext cx="1377949"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txBox="1">
            <a:spLocks noChangeArrowheads="1"/>
          </p:cNvSpPr>
          <p:nvPr/>
        </p:nvSpPr>
        <p:spPr bwMode="auto">
          <a:xfrm>
            <a:off x="1450427" y="152400"/>
            <a:ext cx="9490862" cy="71470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lgn="ctr" eaLnBrk="1" hangingPunct="1">
              <a:lnSpc>
                <a:spcPct val="150000"/>
              </a:lnSpc>
            </a:pPr>
            <a:r>
              <a:rPr lang="en-US" sz="2800" b="1" smtClean="0">
                <a:solidFill>
                  <a:srgbClr val="FF0000"/>
                </a:solidFill>
                <a:latin typeface="Times New Roman" pitchFamily="18" charset="0"/>
              </a:rPr>
              <a:t>II. ĐỌC - HIỂU VĂN BẢN</a:t>
            </a:r>
            <a:r>
              <a:rPr lang="en-US" sz="2400" smtClean="0">
                <a:solidFill>
                  <a:srgbClr val="FF0000"/>
                </a:solidFill>
                <a:latin typeface="Times New Roman" pitchFamily="18" charset="0"/>
              </a:rPr>
              <a:t/>
            </a:r>
            <a:br>
              <a:rPr lang="en-US" sz="2400" smtClean="0">
                <a:solidFill>
                  <a:srgbClr val="FF0000"/>
                </a:solidFill>
                <a:latin typeface="Times New Roman" pitchFamily="18" charset="0"/>
              </a:rPr>
            </a:br>
            <a:r>
              <a:rPr lang="en-US" sz="2800" b="1" i="1" smtClean="0">
                <a:solidFill>
                  <a:srgbClr val="FF0000"/>
                </a:solidFill>
                <a:latin typeface="Times New Roman" pitchFamily="18" charset="0"/>
              </a:rPr>
              <a:t/>
            </a:r>
            <a:br>
              <a:rPr lang="en-US" sz="2800" b="1" i="1" smtClean="0">
                <a:solidFill>
                  <a:srgbClr val="FF0000"/>
                </a:solidFill>
                <a:latin typeface="Times New Roman" pitchFamily="18" charset="0"/>
              </a:rPr>
            </a:br>
            <a:endParaRPr lang="en-US" sz="2800" dirty="0" smtClean="0">
              <a:solidFill>
                <a:srgbClr val="FF0000"/>
              </a:solidFill>
              <a:latin typeface="Times New Roman" pitchFamily="18" charset="0"/>
            </a:endParaRPr>
          </a:p>
        </p:txBody>
      </p:sp>
    </p:spTree>
    <p:extLst>
      <p:ext uri="{BB962C8B-B14F-4D97-AF65-F5344CB8AC3E}">
        <p14:creationId xmlns:p14="http://schemas.microsoft.com/office/powerpoint/2010/main" val="182527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6674"/>
                                        </p:tgtEl>
                                        <p:attrNameLst>
                                          <p:attrName>style.visibility</p:attrName>
                                        </p:attrNameLst>
                                      </p:cBhvr>
                                      <p:to>
                                        <p:strVal val="visible"/>
                                      </p:to>
                                    </p:set>
                                    <p:animEffect transition="in" filter="wipe(down)">
                                      <p:cBhvr>
                                        <p:cTn id="7" dur="500"/>
                                        <p:tgtEl>
                                          <p:spTgt spid="156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Rectangle 4"/>
          <p:cNvSpPr>
            <a:spLocks noGrp="1" noChangeArrowheads="1"/>
          </p:cNvSpPr>
          <p:nvPr>
            <p:ph type="title"/>
          </p:nvPr>
        </p:nvSpPr>
        <p:spPr>
          <a:xfrm>
            <a:off x="406400" y="1559532"/>
            <a:ext cx="11684000" cy="6888162"/>
          </a:xfrm>
        </p:spPr>
        <p:txBody>
          <a:bodyPr anchor="t"/>
          <a:lstStyle/>
          <a:p>
            <a:pPr eaLnBrk="1" hangingPunct="1">
              <a:lnSpc>
                <a:spcPct val="150000"/>
              </a:lnSpc>
            </a:pPr>
            <a:r>
              <a:rPr lang="en-US" sz="2800" b="1" i="1" dirty="0" smtClean="0">
                <a:latin typeface="Times New Roman" pitchFamily="18" charset="0"/>
              </a:rPr>
              <a:t>d) Ý </a:t>
            </a:r>
            <a:r>
              <a:rPr lang="en-US" sz="2800" b="1" i="1" dirty="0" err="1" smtClean="0">
                <a:latin typeface="Times New Roman" pitchFamily="18" charset="0"/>
              </a:rPr>
              <a:t>nghĩa</a:t>
            </a:r>
            <a:r>
              <a:rPr lang="en-US" sz="2800" b="1" i="1" dirty="0" smtClean="0">
                <a:latin typeface="Times New Roman" pitchFamily="18" charset="0"/>
              </a:rPr>
              <a:t> </a:t>
            </a:r>
            <a:r>
              <a:rPr lang="en-US" sz="2800" b="1" i="1" dirty="0" err="1" smtClean="0">
                <a:latin typeface="Times New Roman" pitchFamily="18" charset="0"/>
              </a:rPr>
              <a:t>của</a:t>
            </a:r>
            <a:r>
              <a:rPr lang="en-US" sz="2800" b="1" i="1" dirty="0" smtClean="0">
                <a:latin typeface="Times New Roman" pitchFamily="18" charset="0"/>
              </a:rPr>
              <a:t> </a:t>
            </a:r>
            <a:r>
              <a:rPr lang="en-US" sz="2800" b="1" i="1" dirty="0" err="1" smtClean="0">
                <a:latin typeface="Times New Roman" pitchFamily="18" charset="0"/>
              </a:rPr>
              <a:t>tiếng</a:t>
            </a:r>
            <a:r>
              <a:rPr lang="en-US" sz="2800" b="1" i="1" dirty="0" smtClean="0">
                <a:latin typeface="Times New Roman" pitchFamily="18" charset="0"/>
              </a:rPr>
              <a:t> </a:t>
            </a:r>
            <a:r>
              <a:rPr lang="en-US" sz="2800" b="1" i="1" dirty="0" err="1" smtClean="0">
                <a:latin typeface="Times New Roman" pitchFamily="18" charset="0"/>
              </a:rPr>
              <a:t>cười</a:t>
            </a:r>
            <a:r>
              <a:rPr lang="en-US" sz="2800" b="1" i="1" dirty="0" smtClean="0">
                <a:latin typeface="Times New Roman" pitchFamily="18" charset="0"/>
              </a:rPr>
              <a:t>:</a:t>
            </a:r>
            <a:br>
              <a:rPr lang="en-US" sz="2800" b="1" i="1" dirty="0" smtClean="0">
                <a:latin typeface="Times New Roman" pitchFamily="18" charset="0"/>
              </a:rPr>
            </a:br>
            <a:r>
              <a:rPr lang="en-US" sz="2800" dirty="0" smtClean="0">
                <a:latin typeface="Times New Roman" pitchFamily="18" charset="0"/>
              </a:rPr>
              <a:t>- </a:t>
            </a:r>
            <a:r>
              <a:rPr lang="en-US" sz="2800" dirty="0" err="1" smtClean="0">
                <a:latin typeface="Times New Roman" pitchFamily="18" charset="0"/>
              </a:rPr>
              <a:t>Truyện</a:t>
            </a:r>
            <a:r>
              <a:rPr lang="en-US" sz="2800" dirty="0" smtClean="0">
                <a:latin typeface="Times New Roman" pitchFamily="18" charset="0"/>
              </a:rPr>
              <a:t> </a:t>
            </a:r>
            <a:r>
              <a:rPr lang="en-US" sz="2800" dirty="0" err="1" smtClean="0">
                <a:latin typeface="Times New Roman" pitchFamily="18" charset="0"/>
              </a:rPr>
              <a:t>cười</a:t>
            </a:r>
            <a:r>
              <a:rPr lang="en-US" sz="2800" dirty="0" smtClean="0">
                <a:latin typeface="Times New Roman" pitchFamily="18" charset="0"/>
              </a:rPr>
              <a:t> </a:t>
            </a:r>
            <a:r>
              <a:rPr lang="en-US" sz="2800" dirty="0" err="1" smtClean="0">
                <a:latin typeface="Times New Roman" pitchFamily="18" charset="0"/>
              </a:rPr>
              <a:t>cách</a:t>
            </a:r>
            <a:r>
              <a:rPr lang="en-US" sz="2800" dirty="0" smtClean="0">
                <a:latin typeface="Times New Roman" pitchFamily="18" charset="0"/>
              </a:rPr>
              <a:t> </a:t>
            </a:r>
            <a:r>
              <a:rPr lang="en-US" sz="2800" dirty="0" err="1" smtClean="0">
                <a:latin typeface="Times New Roman" pitchFamily="18" charset="0"/>
              </a:rPr>
              <a:t>xử</a:t>
            </a:r>
            <a:r>
              <a:rPr lang="en-US" sz="2800" dirty="0" smtClean="0">
                <a:latin typeface="Times New Roman" pitchFamily="18" charset="0"/>
              </a:rPr>
              <a:t> </a:t>
            </a:r>
            <a:r>
              <a:rPr lang="en-US" sz="2800" dirty="0" err="1" smtClean="0">
                <a:latin typeface="Times New Roman" pitchFamily="18" charset="0"/>
              </a:rPr>
              <a:t>kiện</a:t>
            </a:r>
            <a:r>
              <a:rPr lang="en-US" sz="2800" dirty="0" smtClean="0">
                <a:latin typeface="Times New Roman" pitchFamily="18" charset="0"/>
              </a:rPr>
              <a:t> </a:t>
            </a:r>
            <a:r>
              <a:rPr lang="en-US" sz="2800" dirty="0" err="1" smtClean="0">
                <a:latin typeface="Times New Roman" pitchFamily="18" charset="0"/>
              </a:rPr>
              <a:t>của</a:t>
            </a:r>
            <a:r>
              <a:rPr lang="en-US" sz="2800" dirty="0" smtClean="0">
                <a:latin typeface="Times New Roman" pitchFamily="18" charset="0"/>
              </a:rPr>
              <a:t> </a:t>
            </a:r>
            <a:r>
              <a:rPr lang="en-US" sz="2800" dirty="0" err="1" smtClean="0">
                <a:latin typeface="Times New Roman" pitchFamily="18" charset="0"/>
              </a:rPr>
              <a:t>quan</a:t>
            </a:r>
            <a:r>
              <a:rPr lang="en-US" sz="2800" dirty="0" smtClean="0">
                <a:latin typeface="Times New Roman" pitchFamily="18" charset="0"/>
              </a:rPr>
              <a:t> </a:t>
            </a:r>
            <a:r>
              <a:rPr lang="en-US" sz="2800" dirty="0" err="1" smtClean="0">
                <a:latin typeface="Times New Roman" pitchFamily="18" charset="0"/>
              </a:rPr>
              <a:t>lại</a:t>
            </a:r>
            <a:r>
              <a:rPr lang="en-US" sz="2800" dirty="0" smtClean="0">
                <a:latin typeface="Times New Roman" pitchFamily="18" charset="0"/>
              </a:rPr>
              <a:t> </a:t>
            </a:r>
            <a:r>
              <a:rPr lang="en-US" sz="2800" dirty="0" err="1" smtClean="0">
                <a:latin typeface="Times New Roman" pitchFamily="18" charset="0"/>
              </a:rPr>
              <a:t>chốn</a:t>
            </a:r>
            <a:r>
              <a:rPr lang="en-US" sz="2800" dirty="0" smtClean="0">
                <a:latin typeface="Times New Roman" pitchFamily="18" charset="0"/>
              </a:rPr>
              <a:t> </a:t>
            </a:r>
            <a:r>
              <a:rPr lang="en-US" sz="2800" dirty="0" err="1" smtClean="0">
                <a:latin typeface="Times New Roman" pitchFamily="18" charset="0"/>
              </a:rPr>
              <a:t>công</a:t>
            </a:r>
            <a:r>
              <a:rPr lang="en-US" sz="2800" dirty="0" smtClean="0">
                <a:latin typeface="Times New Roman" pitchFamily="18" charset="0"/>
              </a:rPr>
              <a:t> </a:t>
            </a:r>
            <a:r>
              <a:rPr lang="en-US" sz="2800" dirty="0" err="1" smtClean="0">
                <a:latin typeface="Times New Roman" pitchFamily="18" charset="0"/>
              </a:rPr>
              <a:t>đường</a:t>
            </a:r>
            <a:r>
              <a:rPr lang="en-US" sz="2800" dirty="0" smtClean="0">
                <a:latin typeface="Times New Roman" pitchFamily="18" charset="0"/>
              </a:rPr>
              <a:t> </a:t>
            </a:r>
            <a:r>
              <a:rPr lang="en-US" sz="2800" dirty="0" err="1" smtClean="0">
                <a:latin typeface="Times New Roman" pitchFamily="18" charset="0"/>
              </a:rPr>
              <a:t>trong</a:t>
            </a:r>
            <a:r>
              <a:rPr lang="en-US" sz="2800" dirty="0" smtClean="0">
                <a:latin typeface="Times New Roman" pitchFamily="18" charset="0"/>
              </a:rPr>
              <a:t> </a:t>
            </a:r>
            <a:r>
              <a:rPr lang="en-US" sz="2800" dirty="0" err="1" smtClean="0">
                <a:latin typeface="Times New Roman" pitchFamily="18" charset="0"/>
              </a:rPr>
              <a:t>xã</a:t>
            </a:r>
            <a:r>
              <a:rPr lang="en-US" sz="2800" dirty="0" smtClean="0">
                <a:latin typeface="Times New Roman" pitchFamily="18" charset="0"/>
              </a:rPr>
              <a:t> </a:t>
            </a:r>
            <a:r>
              <a:rPr lang="en-US" sz="2800" dirty="0" err="1" smtClean="0">
                <a:latin typeface="Times New Roman" pitchFamily="18" charset="0"/>
              </a:rPr>
              <a:t>hội</a:t>
            </a:r>
            <a:r>
              <a:rPr lang="en-US" sz="2800" dirty="0" smtClean="0">
                <a:latin typeface="Times New Roman" pitchFamily="18" charset="0"/>
              </a:rPr>
              <a:t> </a:t>
            </a:r>
            <a:r>
              <a:rPr lang="en-US" sz="2800" dirty="0" err="1" smtClean="0">
                <a:latin typeface="Times New Roman" pitchFamily="18" charset="0"/>
              </a:rPr>
              <a:t>phong</a:t>
            </a:r>
            <a:r>
              <a:rPr lang="en-US" sz="2800" dirty="0" smtClean="0">
                <a:latin typeface="Times New Roman" pitchFamily="18" charset="0"/>
              </a:rPr>
              <a:t> </a:t>
            </a:r>
            <a:r>
              <a:rPr lang="en-US" sz="2800" dirty="0" err="1" smtClean="0">
                <a:latin typeface="Times New Roman" pitchFamily="18" charset="0"/>
              </a:rPr>
              <a:t>kiến</a:t>
            </a:r>
            <a:r>
              <a:rPr lang="en-US" sz="2800" dirty="0" smtClean="0">
                <a:latin typeface="Times New Roman" pitchFamily="18" charset="0"/>
              </a:rPr>
              <a:t> </a:t>
            </a:r>
            <a:r>
              <a:rPr lang="en-US" sz="2800" dirty="0" err="1" smtClean="0">
                <a:latin typeface="Times New Roman" pitchFamily="18" charset="0"/>
              </a:rPr>
              <a:t>xưa</a:t>
            </a:r>
            <a:r>
              <a:rPr lang="en-US" sz="2800" dirty="0" smtClean="0">
                <a:latin typeface="Times New Roman" pitchFamily="18" charset="0"/>
              </a:rPr>
              <a:t>.</a:t>
            </a:r>
            <a:br>
              <a:rPr lang="en-US" sz="2800" dirty="0" smtClean="0">
                <a:latin typeface="Times New Roman" pitchFamily="18" charset="0"/>
              </a:rPr>
            </a:br>
            <a:r>
              <a:rPr lang="en-US" sz="2800" dirty="0" smtClean="0">
                <a:latin typeface="Times New Roman" pitchFamily="18" charset="0"/>
              </a:rPr>
              <a:t>- </a:t>
            </a:r>
            <a:r>
              <a:rPr lang="en-US" sz="2800" dirty="0" err="1" smtClean="0">
                <a:latin typeface="Times New Roman" pitchFamily="18" charset="0"/>
              </a:rPr>
              <a:t>Truyện</a:t>
            </a:r>
            <a:r>
              <a:rPr lang="en-US" sz="2800" dirty="0" smtClean="0">
                <a:latin typeface="Times New Roman" pitchFamily="18" charset="0"/>
              </a:rPr>
              <a:t> </a:t>
            </a:r>
            <a:r>
              <a:rPr lang="en-US" sz="2800" dirty="0" err="1" smtClean="0">
                <a:latin typeface="Times New Roman" pitchFamily="18" charset="0"/>
              </a:rPr>
              <a:t>cười</a:t>
            </a:r>
            <a:r>
              <a:rPr lang="en-US" sz="2800" dirty="0" smtClean="0">
                <a:latin typeface="Times New Roman" pitchFamily="18" charset="0"/>
              </a:rPr>
              <a:t> </a:t>
            </a:r>
            <a:r>
              <a:rPr lang="en-US" sz="2800" dirty="0" err="1" smtClean="0">
                <a:latin typeface="Times New Roman" pitchFamily="18" charset="0"/>
              </a:rPr>
              <a:t>những</a:t>
            </a:r>
            <a:r>
              <a:rPr lang="en-US" sz="2800" dirty="0" smtClean="0">
                <a:latin typeface="Times New Roman" pitchFamily="18" charset="0"/>
              </a:rPr>
              <a:t> </a:t>
            </a:r>
            <a:r>
              <a:rPr lang="en-US" sz="2800" dirty="0" err="1" smtClean="0">
                <a:latin typeface="Times New Roman" pitchFamily="18" charset="0"/>
              </a:rPr>
              <a:t>người</a:t>
            </a:r>
            <a:r>
              <a:rPr lang="en-US" sz="2800" dirty="0" smtClean="0">
                <a:latin typeface="Times New Roman" pitchFamily="18" charset="0"/>
              </a:rPr>
              <a:t> </a:t>
            </a:r>
            <a:r>
              <a:rPr lang="en-US" sz="2800" dirty="0" err="1" smtClean="0">
                <a:latin typeface="Times New Roman" pitchFamily="18" charset="0"/>
              </a:rPr>
              <a:t>nông</a:t>
            </a:r>
            <a:r>
              <a:rPr lang="en-US" sz="2800" dirty="0" smtClean="0">
                <a:latin typeface="Times New Roman" pitchFamily="18" charset="0"/>
              </a:rPr>
              <a:t> </a:t>
            </a:r>
            <a:r>
              <a:rPr lang="en-US" sz="2800" dirty="0" err="1" smtClean="0">
                <a:latin typeface="Times New Roman" pitchFamily="18" charset="0"/>
              </a:rPr>
              <a:t>dân</a:t>
            </a:r>
            <a:r>
              <a:rPr lang="en-US" sz="2800" dirty="0" smtClean="0">
                <a:latin typeface="Times New Roman" pitchFamily="18" charset="0"/>
              </a:rPr>
              <a:t> </a:t>
            </a:r>
            <a:r>
              <a:rPr lang="en-US" sz="2800" dirty="0" err="1" smtClean="0">
                <a:latin typeface="Times New Roman" pitchFamily="18" charset="0"/>
              </a:rPr>
              <a:t>như</a:t>
            </a:r>
            <a:r>
              <a:rPr lang="en-US" sz="2800" dirty="0" smtClean="0">
                <a:latin typeface="Times New Roman" pitchFamily="18" charset="0"/>
              </a:rPr>
              <a:t> </a:t>
            </a:r>
            <a:r>
              <a:rPr lang="en-US" sz="2800" dirty="0" err="1" smtClean="0">
                <a:latin typeface="Times New Roman" pitchFamily="18" charset="0"/>
              </a:rPr>
              <a:t>Cải</a:t>
            </a:r>
            <a:r>
              <a:rPr lang="en-US" sz="2800" dirty="0" smtClean="0">
                <a:latin typeface="Times New Roman" pitchFamily="18" charset="0"/>
              </a:rPr>
              <a:t> </a:t>
            </a:r>
            <a:r>
              <a:rPr lang="en-US" sz="2800" dirty="0" err="1" smtClean="0">
                <a:latin typeface="Times New Roman" pitchFamily="18" charset="0"/>
              </a:rPr>
              <a:t>và</a:t>
            </a:r>
            <a:r>
              <a:rPr lang="en-US" sz="2800" dirty="0" smtClean="0">
                <a:latin typeface="Times New Roman" pitchFamily="18" charset="0"/>
              </a:rPr>
              <a:t> </a:t>
            </a:r>
            <a:r>
              <a:rPr lang="en-US" sz="2800" dirty="0" err="1" smtClean="0">
                <a:latin typeface="Times New Roman" pitchFamily="18" charset="0"/>
              </a:rPr>
              <a:t>Ngô</a:t>
            </a:r>
            <a:r>
              <a:rPr lang="en-US" sz="2800" dirty="0" smtClean="0">
                <a:latin typeface="Times New Roman" pitchFamily="18" charset="0"/>
              </a:rPr>
              <a:t> </a:t>
            </a:r>
            <a:r>
              <a:rPr lang="en-US" sz="2800" dirty="0" err="1" smtClean="0">
                <a:latin typeface="Times New Roman" pitchFamily="18" charset="0"/>
              </a:rPr>
              <a:t>họ</a:t>
            </a:r>
            <a:r>
              <a:rPr lang="en-US" sz="2800" dirty="0" smtClean="0">
                <a:latin typeface="Times New Roman" pitchFamily="18" charset="0"/>
              </a:rPr>
              <a:t> </a:t>
            </a:r>
            <a:r>
              <a:rPr lang="en-US" sz="2800" dirty="0" err="1" smtClean="0">
                <a:latin typeface="Times New Roman" pitchFamily="18" charset="0"/>
              </a:rPr>
              <a:t>vừa</a:t>
            </a:r>
            <a:r>
              <a:rPr lang="en-US" sz="2800" dirty="0" smtClean="0">
                <a:latin typeface="Times New Roman" pitchFamily="18" charset="0"/>
              </a:rPr>
              <a:t> </a:t>
            </a:r>
            <a:r>
              <a:rPr lang="en-US" sz="2800" dirty="0" err="1" smtClean="0">
                <a:latin typeface="Times New Roman" pitchFamily="18" charset="0"/>
              </a:rPr>
              <a:t>đáng</a:t>
            </a:r>
            <a:r>
              <a:rPr lang="en-US" sz="2800" dirty="0" smtClean="0">
                <a:latin typeface="Times New Roman" pitchFamily="18" charset="0"/>
              </a:rPr>
              <a:t> </a:t>
            </a:r>
            <a:r>
              <a:rPr lang="en-US" sz="2800" dirty="0" err="1" smtClean="0">
                <a:latin typeface="Times New Roman" pitchFamily="18" charset="0"/>
              </a:rPr>
              <a:t>thương</a:t>
            </a:r>
            <a:r>
              <a:rPr lang="en-US" sz="2800" dirty="0" smtClean="0">
                <a:latin typeface="Times New Roman" pitchFamily="18" charset="0"/>
              </a:rPr>
              <a:t> </a:t>
            </a:r>
            <a:r>
              <a:rPr lang="en-US" sz="2800" dirty="0" err="1" smtClean="0">
                <a:latin typeface="Times New Roman" pitchFamily="18" charset="0"/>
              </a:rPr>
              <a:t>lại</a:t>
            </a:r>
            <a:r>
              <a:rPr lang="en-US" sz="2800" dirty="0" smtClean="0">
                <a:latin typeface="Times New Roman" pitchFamily="18" charset="0"/>
              </a:rPr>
              <a:t> </a:t>
            </a:r>
            <a:r>
              <a:rPr lang="en-US" sz="2800" dirty="0" err="1" smtClean="0">
                <a:latin typeface="Times New Roman" pitchFamily="18" charset="0"/>
              </a:rPr>
              <a:t>vừa</a:t>
            </a:r>
            <a:r>
              <a:rPr lang="en-US" sz="2800" dirty="0" smtClean="0">
                <a:latin typeface="Times New Roman" pitchFamily="18" charset="0"/>
              </a:rPr>
              <a:t> </a:t>
            </a:r>
            <a:r>
              <a:rPr lang="en-US" sz="2800" dirty="0" err="1" smtClean="0">
                <a:latin typeface="Times New Roman" pitchFamily="18" charset="0"/>
              </a:rPr>
              <a:t>đáng</a:t>
            </a:r>
            <a:r>
              <a:rPr lang="en-US" sz="2800" dirty="0" smtClean="0">
                <a:latin typeface="Times New Roman" pitchFamily="18" charset="0"/>
              </a:rPr>
              <a:t> </a:t>
            </a:r>
            <a:r>
              <a:rPr lang="en-US" sz="2800" dirty="0" err="1" smtClean="0">
                <a:latin typeface="Times New Roman" pitchFamily="18" charset="0"/>
              </a:rPr>
              <a:t>trách</a:t>
            </a:r>
            <a:r>
              <a:rPr lang="en-US" sz="2800" dirty="0" smtClean="0">
                <a:latin typeface="Times New Roman" pitchFamily="18" charset="0"/>
              </a:rPr>
              <a:t>.</a:t>
            </a:r>
            <a:br>
              <a:rPr lang="en-US" sz="2800" dirty="0" smtClean="0">
                <a:latin typeface="Times New Roman" pitchFamily="18" charset="0"/>
              </a:rPr>
            </a:br>
            <a:r>
              <a:rPr lang="en-US" sz="2800" dirty="0" smtClean="0">
                <a:latin typeface="Times New Roman" pitchFamily="18" charset="0"/>
              </a:rPr>
              <a:t>  +) </a:t>
            </a:r>
            <a:r>
              <a:rPr lang="en-US" sz="2800" dirty="0" err="1" smtClean="0">
                <a:latin typeface="Times New Roman" pitchFamily="18" charset="0"/>
              </a:rPr>
              <a:t>Đáng</a:t>
            </a:r>
            <a:r>
              <a:rPr lang="en-US" sz="2800" dirty="0" smtClean="0">
                <a:latin typeface="Times New Roman" pitchFamily="18" charset="0"/>
              </a:rPr>
              <a:t> </a:t>
            </a:r>
            <a:r>
              <a:rPr lang="en-US" sz="2800" dirty="0" err="1" smtClean="0">
                <a:latin typeface="Times New Roman" pitchFamily="18" charset="0"/>
              </a:rPr>
              <a:t>thương</a:t>
            </a:r>
            <a:r>
              <a:rPr lang="en-US" sz="2800" dirty="0" smtClean="0">
                <a:latin typeface="Times New Roman" pitchFamily="18" charset="0"/>
              </a:rPr>
              <a:t>: </a:t>
            </a:r>
            <a:r>
              <a:rPr lang="en-US" sz="2800" dirty="0" err="1" smtClean="0">
                <a:latin typeface="Times New Roman" pitchFamily="18" charset="0"/>
              </a:rPr>
              <a:t>bị</a:t>
            </a:r>
            <a:r>
              <a:rPr lang="en-US" sz="2800" dirty="0" smtClean="0">
                <a:latin typeface="Times New Roman" pitchFamily="18" charset="0"/>
              </a:rPr>
              <a:t> </a:t>
            </a:r>
            <a:r>
              <a:rPr lang="en-US" sz="2800" dirty="0" err="1" smtClean="0">
                <a:latin typeface="Times New Roman" pitchFamily="18" charset="0"/>
              </a:rPr>
              <a:t>lừa</a:t>
            </a:r>
            <a:r>
              <a:rPr lang="en-US" sz="2800" dirty="0" smtClean="0">
                <a:latin typeface="Times New Roman" pitchFamily="18" charset="0"/>
              </a:rPr>
              <a:t>.</a:t>
            </a:r>
            <a:br>
              <a:rPr lang="en-US" sz="2800" dirty="0" smtClean="0">
                <a:latin typeface="Times New Roman" pitchFamily="18" charset="0"/>
              </a:rPr>
            </a:br>
            <a:r>
              <a:rPr lang="en-US" sz="2800" dirty="0" smtClean="0">
                <a:latin typeface="Times New Roman" pitchFamily="18" charset="0"/>
              </a:rPr>
              <a:t>  +) </a:t>
            </a:r>
            <a:r>
              <a:rPr lang="en-US" sz="2800" dirty="0" err="1" smtClean="0">
                <a:latin typeface="Times New Roman" pitchFamily="18" charset="0"/>
              </a:rPr>
              <a:t>Đáng</a:t>
            </a:r>
            <a:r>
              <a:rPr lang="en-US" sz="2800" dirty="0" smtClean="0">
                <a:latin typeface="Times New Roman" pitchFamily="18" charset="0"/>
              </a:rPr>
              <a:t> </a:t>
            </a:r>
            <a:r>
              <a:rPr lang="en-US" sz="2800" dirty="0" err="1" smtClean="0">
                <a:latin typeface="Times New Roman" pitchFamily="18" charset="0"/>
              </a:rPr>
              <a:t>trách</a:t>
            </a:r>
            <a:r>
              <a:rPr lang="en-US" sz="2800" dirty="0" smtClean="0">
                <a:latin typeface="Times New Roman" pitchFamily="18" charset="0"/>
              </a:rPr>
              <a:t>: </a:t>
            </a:r>
            <a:r>
              <a:rPr lang="en-US" sz="2800" dirty="0" err="1" smtClean="0">
                <a:latin typeface="Times New Roman" pitchFamily="18" charset="0"/>
              </a:rPr>
              <a:t>cả</a:t>
            </a:r>
            <a:r>
              <a:rPr lang="en-US" sz="2800" dirty="0" smtClean="0">
                <a:latin typeface="Times New Roman" pitchFamily="18" charset="0"/>
              </a:rPr>
              <a:t> tin </a:t>
            </a:r>
            <a:r>
              <a:rPr lang="en-US" sz="2800" dirty="0" err="1" smtClean="0">
                <a:latin typeface="Times New Roman" pitchFamily="18" charset="0"/>
              </a:rPr>
              <a:t>lâm</a:t>
            </a:r>
            <a:r>
              <a:rPr lang="en-US" sz="2800" dirty="0" smtClean="0">
                <a:latin typeface="Times New Roman" pitchFamily="18" charset="0"/>
              </a:rPr>
              <a:t> </a:t>
            </a:r>
            <a:r>
              <a:rPr lang="en-US" sz="2800" dirty="0" err="1" smtClean="0">
                <a:latin typeface="Times New Roman" pitchFamily="18" charset="0"/>
              </a:rPr>
              <a:t>vào</a:t>
            </a:r>
            <a:r>
              <a:rPr lang="en-US" sz="2800" dirty="0" smtClean="0">
                <a:latin typeface="Times New Roman" pitchFamily="18" charset="0"/>
              </a:rPr>
              <a:t> </a:t>
            </a:r>
            <a:r>
              <a:rPr lang="en-US" sz="2800" dirty="0" err="1" smtClean="0">
                <a:latin typeface="Times New Roman" pitchFamily="18" charset="0"/>
              </a:rPr>
              <a:t>hoàn</a:t>
            </a:r>
            <a:r>
              <a:rPr lang="en-US" sz="2800" dirty="0" smtClean="0">
                <a:latin typeface="Times New Roman" pitchFamily="18" charset="0"/>
              </a:rPr>
              <a:t> </a:t>
            </a:r>
            <a:r>
              <a:rPr lang="en-US" sz="2800" dirty="0" err="1" smtClean="0">
                <a:latin typeface="Times New Roman" pitchFamily="18" charset="0"/>
              </a:rPr>
              <a:t>cảnh</a:t>
            </a:r>
            <a:r>
              <a:rPr lang="en-US" sz="2800" dirty="0" smtClean="0">
                <a:latin typeface="Times New Roman" pitchFamily="18" charset="0"/>
              </a:rPr>
              <a:t> </a:t>
            </a:r>
            <a:r>
              <a:rPr lang="en-US" sz="2800" dirty="0" err="1" smtClean="0">
                <a:latin typeface="Times New Roman" pitchFamily="18" charset="0"/>
              </a:rPr>
              <a:t>mất</a:t>
            </a:r>
            <a:r>
              <a:rPr lang="en-US" sz="2800" dirty="0" smtClean="0">
                <a:latin typeface="Times New Roman" pitchFamily="18" charset="0"/>
              </a:rPr>
              <a:t> </a:t>
            </a:r>
            <a:r>
              <a:rPr lang="en-US" sz="2800" dirty="0" err="1" smtClean="0">
                <a:latin typeface="Times New Roman" pitchFamily="18" charset="0"/>
              </a:rPr>
              <a:t>cả</a:t>
            </a:r>
            <a:r>
              <a:rPr lang="en-US" sz="2800" dirty="0" smtClean="0">
                <a:latin typeface="Times New Roman" pitchFamily="18" charset="0"/>
              </a:rPr>
              <a:t> </a:t>
            </a:r>
            <a:r>
              <a:rPr lang="en-US" sz="2800" dirty="0" err="1" smtClean="0">
                <a:latin typeface="Times New Roman" pitchFamily="18" charset="0"/>
              </a:rPr>
              <a:t>tình</a:t>
            </a:r>
            <a:r>
              <a:rPr lang="en-US" sz="2800" dirty="0" smtClean="0">
                <a:latin typeface="Times New Roman" pitchFamily="18" charset="0"/>
              </a:rPr>
              <a:t> </a:t>
            </a:r>
            <a:r>
              <a:rPr lang="en-US" sz="2800" dirty="0" err="1" smtClean="0">
                <a:latin typeface="Times New Roman" pitchFamily="18" charset="0"/>
              </a:rPr>
              <a:t>làng</a:t>
            </a:r>
            <a:r>
              <a:rPr lang="en-US" sz="2800" dirty="0" smtClean="0">
                <a:latin typeface="Times New Roman" pitchFamily="18" charset="0"/>
              </a:rPr>
              <a:t> </a:t>
            </a:r>
            <a:r>
              <a:rPr lang="en-US" sz="2800" dirty="0" err="1" smtClean="0">
                <a:latin typeface="Times New Roman" pitchFamily="18" charset="0"/>
              </a:rPr>
              <a:t>nghĩa</a:t>
            </a:r>
            <a:r>
              <a:rPr lang="en-US" sz="2800" dirty="0" smtClean="0">
                <a:latin typeface="Times New Roman" pitchFamily="18" charset="0"/>
              </a:rPr>
              <a:t> </a:t>
            </a:r>
            <a:r>
              <a:rPr lang="en-US" sz="2800" dirty="0" err="1" smtClean="0">
                <a:latin typeface="Times New Roman" pitchFamily="18" charset="0"/>
              </a:rPr>
              <a:t>xóm</a:t>
            </a:r>
            <a:r>
              <a:rPr lang="en-US" sz="2800" dirty="0" smtClean="0">
                <a:latin typeface="Times New Roman" pitchFamily="18" charset="0"/>
              </a:rPr>
              <a:t>.</a:t>
            </a:r>
          </a:p>
        </p:txBody>
      </p:sp>
      <p:sp>
        <p:nvSpPr>
          <p:cNvPr id="157699" name="Rectangle 4"/>
          <p:cNvSpPr txBox="1">
            <a:spLocks noChangeArrowheads="1"/>
          </p:cNvSpPr>
          <p:nvPr/>
        </p:nvSpPr>
        <p:spPr bwMode="auto">
          <a:xfrm>
            <a:off x="406400" y="294294"/>
            <a:ext cx="11887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0" fontAlgn="base" hangingPunct="0">
              <a:lnSpc>
                <a:spcPct val="150000"/>
              </a:lnSpc>
              <a:spcBef>
                <a:spcPct val="0"/>
              </a:spcBef>
              <a:spcAft>
                <a:spcPct val="0"/>
              </a:spcAft>
            </a:pPr>
            <a:r>
              <a:rPr lang="en-US" sz="2400" dirty="0" smtClean="0">
                <a:solidFill>
                  <a:srgbClr val="000000"/>
                </a:solidFill>
              </a:rPr>
              <a:t/>
            </a:r>
            <a:br>
              <a:rPr lang="en-US" sz="2400" dirty="0" smtClean="0">
                <a:solidFill>
                  <a:srgbClr val="000000"/>
                </a:solidFill>
              </a:rPr>
            </a:br>
            <a:r>
              <a:rPr lang="en-US" sz="2800" b="1" i="1" dirty="0">
                <a:solidFill>
                  <a:srgbClr val="000000"/>
                </a:solidFill>
              </a:rPr>
              <a:t>2</a:t>
            </a:r>
            <a:r>
              <a:rPr lang="en-US" sz="2800" b="1" i="1" dirty="0" smtClean="0">
                <a:solidFill>
                  <a:srgbClr val="000000"/>
                </a:solidFill>
              </a:rPr>
              <a:t>. </a:t>
            </a:r>
            <a:r>
              <a:rPr lang="en-US" sz="2800" b="1" i="1" dirty="0" smtClean="0">
                <a:solidFill>
                  <a:srgbClr val="000000"/>
                </a:solidFill>
              </a:rPr>
              <a:t>NHƯNG NÓ PHẢI BẰNG HAI MÀY</a:t>
            </a:r>
            <a:br>
              <a:rPr lang="en-US" sz="2800" b="1" i="1" dirty="0" smtClean="0">
                <a:solidFill>
                  <a:srgbClr val="000000"/>
                </a:solidFill>
              </a:rPr>
            </a:br>
            <a:endParaRPr lang="en-US" sz="2800" dirty="0" smtClean="0">
              <a:solidFill>
                <a:srgbClr val="000000"/>
              </a:solidFill>
            </a:endParaRPr>
          </a:p>
        </p:txBody>
      </p:sp>
      <p:pic>
        <p:nvPicPr>
          <p:cNvPr id="157700" name="Picture 5" descr="465af33b3ec4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204452" y="4894904"/>
            <a:ext cx="1377949"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txBox="1">
            <a:spLocks noChangeArrowheads="1"/>
          </p:cNvSpPr>
          <p:nvPr/>
        </p:nvSpPr>
        <p:spPr bwMode="auto">
          <a:xfrm>
            <a:off x="1450427" y="152400"/>
            <a:ext cx="9490862" cy="71470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lgn="ctr" eaLnBrk="1" hangingPunct="1">
              <a:lnSpc>
                <a:spcPct val="150000"/>
              </a:lnSpc>
            </a:pPr>
            <a:r>
              <a:rPr lang="en-US" sz="2800" b="1" smtClean="0">
                <a:solidFill>
                  <a:srgbClr val="FF0000"/>
                </a:solidFill>
                <a:latin typeface="Times New Roman" pitchFamily="18" charset="0"/>
              </a:rPr>
              <a:t>II. ĐỌC - HIỂU VĂN BẢN</a:t>
            </a:r>
            <a:r>
              <a:rPr lang="en-US" sz="2400" smtClean="0">
                <a:solidFill>
                  <a:srgbClr val="FF0000"/>
                </a:solidFill>
                <a:latin typeface="Times New Roman" pitchFamily="18" charset="0"/>
              </a:rPr>
              <a:t/>
            </a:r>
            <a:br>
              <a:rPr lang="en-US" sz="2400" smtClean="0">
                <a:solidFill>
                  <a:srgbClr val="FF0000"/>
                </a:solidFill>
                <a:latin typeface="Times New Roman" pitchFamily="18" charset="0"/>
              </a:rPr>
            </a:br>
            <a:r>
              <a:rPr lang="en-US" sz="2800" b="1" i="1" smtClean="0">
                <a:solidFill>
                  <a:srgbClr val="FF0000"/>
                </a:solidFill>
                <a:latin typeface="Times New Roman" pitchFamily="18" charset="0"/>
              </a:rPr>
              <a:t/>
            </a:r>
            <a:br>
              <a:rPr lang="en-US" sz="2800" b="1" i="1" smtClean="0">
                <a:solidFill>
                  <a:srgbClr val="FF0000"/>
                </a:solidFill>
                <a:latin typeface="Times New Roman" pitchFamily="18" charset="0"/>
              </a:rPr>
            </a:br>
            <a:endParaRPr lang="en-US" sz="2800" dirty="0" smtClean="0">
              <a:solidFill>
                <a:srgbClr val="FF0000"/>
              </a:solidFill>
              <a:latin typeface="Times New Roman" pitchFamily="18" charset="0"/>
            </a:endParaRPr>
          </a:p>
        </p:txBody>
      </p:sp>
    </p:spTree>
    <p:extLst>
      <p:ext uri="{BB962C8B-B14F-4D97-AF65-F5344CB8AC3E}">
        <p14:creationId xmlns:p14="http://schemas.microsoft.com/office/powerpoint/2010/main" val="30300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7698"/>
                                        </p:tgtEl>
                                        <p:attrNameLst>
                                          <p:attrName>style.visibility</p:attrName>
                                        </p:attrNameLst>
                                      </p:cBhvr>
                                      <p:to>
                                        <p:strVal val="visible"/>
                                      </p:to>
                                    </p:set>
                                    <p:animEffect transition="in" filter="wipe(down)">
                                      <p:cBhvr>
                                        <p:cTn id="7" dur="500"/>
                                        <p:tgtEl>
                                          <p:spTgt spid="157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722" name="Rectangle 4"/>
          <p:cNvSpPr>
            <a:spLocks noGrp="1" noChangeArrowheads="1"/>
          </p:cNvSpPr>
          <p:nvPr>
            <p:ph type="title"/>
          </p:nvPr>
        </p:nvSpPr>
        <p:spPr>
          <a:xfrm>
            <a:off x="515004" y="-522880"/>
            <a:ext cx="11379200" cy="4602163"/>
          </a:xfrm>
        </p:spPr>
        <p:txBody>
          <a:bodyPr anchor="t"/>
          <a:lstStyle/>
          <a:p>
            <a:pPr eaLnBrk="1" hangingPunct="1">
              <a:lnSpc>
                <a:spcPct val="150000"/>
              </a:lnSpc>
            </a:pPr>
            <a:r>
              <a:rPr lang="en-US" sz="2800" dirty="0" smtClean="0">
                <a:latin typeface="Times New Roman" pitchFamily="18" charset="0"/>
              </a:rPr>
              <a:t>		</a:t>
            </a:r>
            <a:br>
              <a:rPr lang="en-US" sz="2800" dirty="0" smtClean="0">
                <a:latin typeface="Times New Roman" pitchFamily="18" charset="0"/>
              </a:rPr>
            </a:br>
            <a:r>
              <a:rPr lang="en-US" sz="2800" dirty="0" smtClean="0">
                <a:latin typeface="Times New Roman" pitchFamily="18" charset="0"/>
              </a:rPr>
              <a:t/>
            </a:r>
            <a:br>
              <a:rPr lang="en-US" sz="2800" dirty="0" smtClean="0">
                <a:latin typeface="Times New Roman" pitchFamily="18" charset="0"/>
              </a:rPr>
            </a:br>
            <a:r>
              <a:rPr lang="en-US" sz="2800" dirty="0" smtClean="0">
                <a:latin typeface="Times New Roman" pitchFamily="18" charset="0"/>
              </a:rPr>
              <a:t/>
            </a:r>
            <a:br>
              <a:rPr lang="en-US" sz="2800" dirty="0" smtClean="0">
                <a:latin typeface="Times New Roman" pitchFamily="18" charset="0"/>
              </a:rPr>
            </a:b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Hai</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truyện</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cười</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trên</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đều</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phê</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phán</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những</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điều</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trái</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với</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tự</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nhiên</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trong</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xã</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hội</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Gây</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cười</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mua</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vui</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những</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người</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dốt</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lại</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còn</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dấu</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dốt</a:t>
            </a:r>
            <a:r>
              <a:rPr lang="en-US" sz="2800" dirty="0" smtClean="0">
                <a:solidFill>
                  <a:schemeClr val="tx1"/>
                </a:solidFill>
                <a:latin typeface="Times New Roman" pitchFamily="18" charset="0"/>
              </a:rPr>
              <a:t>, </a:t>
            </a:r>
            <a:br>
              <a:rPr lang="en-US" sz="2800" dirty="0" smtClean="0">
                <a:solidFill>
                  <a:schemeClr val="tx1"/>
                </a:solidFill>
                <a:latin typeface="Times New Roman" pitchFamily="18" charset="0"/>
              </a:rPr>
            </a:br>
            <a:r>
              <a:rPr lang="en-US" sz="2800" dirty="0" err="1" smtClean="0">
                <a:solidFill>
                  <a:schemeClr val="tx1"/>
                </a:solidFill>
                <a:latin typeface="Times New Roman" pitchFamily="18" charset="0"/>
              </a:rPr>
              <a:t>cái</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dốt</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không</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che</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đậy</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được</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càng</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dấu</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thì</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cái</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dốt</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càng</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lộ</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ra</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càng</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làm</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chò</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cười</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cho</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thiên</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hạ</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vạch</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trần</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lối</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xử</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kiện</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vì</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tiền</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của</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quan</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lại</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nơi</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công</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đường</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một</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cách</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trắng</a:t>
            </a:r>
            <a:r>
              <a:rPr lang="en-US" sz="2800" dirty="0" smtClean="0">
                <a:solidFill>
                  <a:schemeClr val="tx1"/>
                </a:solidFill>
                <a:latin typeface="Times New Roman" pitchFamily="18" charset="0"/>
              </a:rPr>
              <a:t> </a:t>
            </a:r>
            <a:r>
              <a:rPr lang="en-US" sz="2800" dirty="0" err="1" smtClean="0">
                <a:solidFill>
                  <a:schemeClr val="tx1"/>
                </a:solidFill>
                <a:latin typeface="Times New Roman" pitchFamily="18" charset="0"/>
              </a:rPr>
              <a:t>trợn</a:t>
            </a:r>
            <a:r>
              <a:rPr lang="en-US" sz="2800" dirty="0" smtClean="0">
                <a:solidFill>
                  <a:schemeClr val="tx1"/>
                </a:solidFill>
                <a:latin typeface="Times New Roman" pitchFamily="18" charset="0"/>
              </a:rPr>
              <a:t>.</a:t>
            </a:r>
          </a:p>
        </p:txBody>
      </p:sp>
      <p:pic>
        <p:nvPicPr>
          <p:cNvPr id="158724" name="Picture 5" descr="465af33b3ec4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204452" y="4753010"/>
            <a:ext cx="1377949"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txBox="1">
            <a:spLocks noChangeArrowheads="1"/>
          </p:cNvSpPr>
          <p:nvPr/>
        </p:nvSpPr>
        <p:spPr bwMode="auto">
          <a:xfrm>
            <a:off x="1450427" y="152400"/>
            <a:ext cx="9490862" cy="71470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lgn="ctr" eaLnBrk="1" hangingPunct="1">
              <a:lnSpc>
                <a:spcPct val="150000"/>
              </a:lnSpc>
            </a:pPr>
            <a:r>
              <a:rPr lang="en-US" sz="2800" b="1" dirty="0" smtClean="0">
                <a:solidFill>
                  <a:srgbClr val="FF0000"/>
                </a:solidFill>
                <a:latin typeface="Times New Roman" pitchFamily="18" charset="0"/>
              </a:rPr>
              <a:t>III. TỔNG KẾT</a:t>
            </a:r>
            <a:r>
              <a:rPr lang="en-US" sz="2400" dirty="0" smtClean="0">
                <a:solidFill>
                  <a:srgbClr val="FF0000"/>
                </a:solidFill>
                <a:latin typeface="Times New Roman" pitchFamily="18" charset="0"/>
              </a:rPr>
              <a:t/>
            </a:r>
            <a:br>
              <a:rPr lang="en-US" sz="2400" dirty="0" smtClean="0">
                <a:solidFill>
                  <a:srgbClr val="FF0000"/>
                </a:solidFill>
                <a:latin typeface="Times New Roman" pitchFamily="18" charset="0"/>
              </a:rPr>
            </a:br>
            <a:r>
              <a:rPr lang="en-US" sz="2800" b="1" i="1" dirty="0" smtClean="0">
                <a:solidFill>
                  <a:srgbClr val="FF0000"/>
                </a:solidFill>
                <a:latin typeface="Times New Roman" pitchFamily="18" charset="0"/>
              </a:rPr>
              <a:t/>
            </a:r>
            <a:br>
              <a:rPr lang="en-US" sz="2800" b="1" i="1" dirty="0" smtClean="0">
                <a:solidFill>
                  <a:srgbClr val="FF0000"/>
                </a:solidFill>
                <a:latin typeface="Times New Roman" pitchFamily="18" charset="0"/>
              </a:rPr>
            </a:br>
            <a:endParaRPr lang="en-US" sz="2800" dirty="0" smtClean="0">
              <a:solidFill>
                <a:srgbClr val="FF0000"/>
              </a:solidFill>
              <a:latin typeface="Times New Roman" pitchFamily="18" charset="0"/>
            </a:endParaRPr>
          </a:p>
        </p:txBody>
      </p:sp>
    </p:spTree>
    <p:extLst>
      <p:ext uri="{BB962C8B-B14F-4D97-AF65-F5344CB8AC3E}">
        <p14:creationId xmlns:p14="http://schemas.microsoft.com/office/powerpoint/2010/main" val="193394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8722"/>
                                        </p:tgtEl>
                                        <p:attrNameLst>
                                          <p:attrName>style.visibility</p:attrName>
                                        </p:attrNameLst>
                                      </p:cBhvr>
                                      <p:to>
                                        <p:strVal val="visible"/>
                                      </p:to>
                                    </p:set>
                                    <p:animEffect transition="in" filter="wipe(down)">
                                      <p:cBhvr>
                                        <p:cTn id="12" dur="500"/>
                                        <p:tgtEl>
                                          <p:spTgt spid="158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Rectangle 4"/>
          <p:cNvSpPr>
            <a:spLocks noGrp="1" noChangeArrowheads="1"/>
          </p:cNvSpPr>
          <p:nvPr>
            <p:ph type="title"/>
          </p:nvPr>
        </p:nvSpPr>
        <p:spPr>
          <a:xfrm>
            <a:off x="625366" y="-585944"/>
            <a:ext cx="11379200" cy="2438400"/>
          </a:xfrm>
        </p:spPr>
        <p:txBody>
          <a:bodyPr anchor="t"/>
          <a:lstStyle/>
          <a:p>
            <a:pPr eaLnBrk="1" hangingPunct="1">
              <a:lnSpc>
                <a:spcPct val="150000"/>
              </a:lnSpc>
            </a:pPr>
            <a:r>
              <a:rPr lang="en-US" sz="2400" smtClean="0">
                <a:latin typeface="Times New Roman" pitchFamily="18" charset="0"/>
              </a:rPr>
              <a:t>		</a:t>
            </a:r>
            <a:br>
              <a:rPr lang="en-US" sz="2400" smtClean="0">
                <a:latin typeface="Times New Roman" pitchFamily="18" charset="0"/>
              </a:rPr>
            </a:br>
            <a:r>
              <a:rPr lang="en-US" sz="2400" smtClean="0">
                <a:latin typeface="Times New Roman" pitchFamily="18" charset="0"/>
              </a:rPr>
              <a:t/>
            </a:r>
            <a:br>
              <a:rPr lang="en-US" sz="2400" smtClean="0">
                <a:latin typeface="Times New Roman" pitchFamily="18" charset="0"/>
              </a:rPr>
            </a:br>
            <a:r>
              <a:rPr lang="en-US" sz="2400" smtClean="0">
                <a:latin typeface="Times New Roman" pitchFamily="18" charset="0"/>
              </a:rPr>
              <a:t/>
            </a:r>
            <a:br>
              <a:rPr lang="en-US" sz="2400" smtClean="0">
                <a:latin typeface="Times New Roman" pitchFamily="18" charset="0"/>
              </a:rPr>
            </a:br>
            <a:endParaRPr lang="en-US" sz="2400" smtClean="0">
              <a:solidFill>
                <a:schemeClr val="tx1"/>
              </a:solidFill>
              <a:latin typeface="Times New Roman" pitchFamily="18" charset="0"/>
            </a:endParaRPr>
          </a:p>
        </p:txBody>
      </p:sp>
      <p:pic>
        <p:nvPicPr>
          <p:cNvPr id="159748" name="Picture 5" descr="465af33b3ec4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220218" y="5005252"/>
            <a:ext cx="1377949"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13750" y="1390515"/>
            <a:ext cx="10464800" cy="523875"/>
          </a:xfrm>
          <a:prstGeom prst="rect">
            <a:avLst/>
          </a:prstGeom>
        </p:spPr>
        <p:txBody>
          <a:bodyPr>
            <a:spAutoFit/>
          </a:bodyPr>
          <a:lstStyle/>
          <a:p>
            <a:pPr eaLnBrk="0" fontAlgn="base" hangingPunct="0">
              <a:spcBef>
                <a:spcPct val="0"/>
              </a:spcBef>
              <a:spcAft>
                <a:spcPct val="0"/>
              </a:spcAft>
              <a:defRPr/>
            </a:pPr>
            <a:r>
              <a:rPr lang="en-US" sz="2800" b="1" kern="0" dirty="0" err="1">
                <a:solidFill>
                  <a:srgbClr val="000000"/>
                </a:solidFill>
                <a:latin typeface="Times New Roman" pitchFamily="18" charset="0"/>
              </a:rPr>
              <a:t>Câu</a:t>
            </a:r>
            <a:r>
              <a:rPr lang="en-US" sz="2800" b="1" kern="0" dirty="0">
                <a:solidFill>
                  <a:srgbClr val="000000"/>
                </a:solidFill>
                <a:latin typeface="Times New Roman" pitchFamily="18" charset="0"/>
              </a:rPr>
              <a:t> 1: </a:t>
            </a:r>
            <a:r>
              <a:rPr lang="en-US" sz="2800" kern="0" dirty="0" err="1">
                <a:solidFill>
                  <a:srgbClr val="000000"/>
                </a:solidFill>
                <a:latin typeface="Times New Roman" pitchFamily="18" charset="0"/>
              </a:rPr>
              <a:t>Sưu</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tầm</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truyện</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cười</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dân</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gian</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Việt</a:t>
            </a:r>
            <a:r>
              <a:rPr lang="en-US" sz="2800" kern="0" dirty="0">
                <a:solidFill>
                  <a:srgbClr val="000000"/>
                </a:solidFill>
                <a:latin typeface="Times New Roman" pitchFamily="18" charset="0"/>
              </a:rPr>
              <a:t> Nam</a:t>
            </a:r>
            <a:r>
              <a:rPr lang="en-US" sz="2400" kern="0" dirty="0">
                <a:solidFill>
                  <a:srgbClr val="000000"/>
                </a:solidFill>
                <a:latin typeface="Times New Roman" pitchFamily="18" charset="0"/>
              </a:rPr>
              <a:t>?</a:t>
            </a:r>
            <a:endParaRPr lang="en-US" dirty="0">
              <a:solidFill>
                <a:srgbClr val="000000"/>
              </a:solidFill>
              <a:latin typeface="Times New Roman" pitchFamily="18" charset="0"/>
            </a:endParaRPr>
          </a:p>
        </p:txBody>
      </p:sp>
      <p:sp>
        <p:nvSpPr>
          <p:cNvPr id="6" name="Rectangle 5"/>
          <p:cNvSpPr/>
          <p:nvPr/>
        </p:nvSpPr>
        <p:spPr>
          <a:xfrm>
            <a:off x="828566" y="2511994"/>
            <a:ext cx="10464800" cy="523220"/>
          </a:xfrm>
          <a:prstGeom prst="rect">
            <a:avLst/>
          </a:prstGeom>
        </p:spPr>
        <p:txBody>
          <a:bodyPr>
            <a:spAutoFit/>
          </a:bodyPr>
          <a:lstStyle/>
          <a:p>
            <a:pPr eaLnBrk="0" fontAlgn="base" hangingPunct="0">
              <a:spcBef>
                <a:spcPct val="0"/>
              </a:spcBef>
              <a:spcAft>
                <a:spcPct val="0"/>
              </a:spcAft>
              <a:defRPr/>
            </a:pPr>
            <a:r>
              <a:rPr lang="en-US" sz="2800" b="1" kern="0" dirty="0" err="1">
                <a:solidFill>
                  <a:srgbClr val="000000"/>
                </a:solidFill>
                <a:latin typeface="Times New Roman" pitchFamily="18" charset="0"/>
              </a:rPr>
              <a:t>Câu</a:t>
            </a:r>
            <a:r>
              <a:rPr lang="en-US" sz="2800" b="1" kern="0" dirty="0">
                <a:solidFill>
                  <a:srgbClr val="000000"/>
                </a:solidFill>
                <a:latin typeface="Times New Roman" pitchFamily="18" charset="0"/>
              </a:rPr>
              <a:t> 2: </a:t>
            </a:r>
            <a:r>
              <a:rPr lang="en-US" sz="2800" kern="0" dirty="0" err="1">
                <a:solidFill>
                  <a:srgbClr val="000000"/>
                </a:solidFill>
                <a:latin typeface="Times New Roman" pitchFamily="18" charset="0"/>
              </a:rPr>
              <a:t>Sân</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khấu</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hóa</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truyện</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cười</a:t>
            </a:r>
            <a:r>
              <a:rPr lang="en-US" sz="2800" kern="0" dirty="0">
                <a:solidFill>
                  <a:srgbClr val="000000"/>
                </a:solidFill>
                <a:latin typeface="Times New Roman" pitchFamily="18" charset="0"/>
              </a:rPr>
              <a:t> </a:t>
            </a:r>
            <a:r>
              <a:rPr lang="en-US" sz="2800" i="1" kern="0" dirty="0">
                <a:solidFill>
                  <a:srgbClr val="000000"/>
                </a:solidFill>
                <a:latin typeface="Times New Roman" pitchFamily="18" charset="0"/>
              </a:rPr>
              <a:t>“</a:t>
            </a:r>
            <a:r>
              <a:rPr lang="en-US" sz="2800" i="1" kern="0" dirty="0" err="1">
                <a:solidFill>
                  <a:srgbClr val="000000"/>
                </a:solidFill>
                <a:latin typeface="Times New Roman" pitchFamily="18" charset="0"/>
              </a:rPr>
              <a:t>Nhưng</a:t>
            </a:r>
            <a:r>
              <a:rPr lang="en-US" sz="2800" i="1" kern="0" dirty="0">
                <a:solidFill>
                  <a:srgbClr val="000000"/>
                </a:solidFill>
                <a:latin typeface="Times New Roman" pitchFamily="18" charset="0"/>
              </a:rPr>
              <a:t> </a:t>
            </a:r>
            <a:r>
              <a:rPr lang="en-US" sz="2800" i="1" kern="0" dirty="0" err="1">
                <a:solidFill>
                  <a:srgbClr val="000000"/>
                </a:solidFill>
                <a:latin typeface="Times New Roman" pitchFamily="18" charset="0"/>
              </a:rPr>
              <a:t>nó</a:t>
            </a:r>
            <a:r>
              <a:rPr lang="en-US" sz="2800" i="1" kern="0" dirty="0">
                <a:solidFill>
                  <a:srgbClr val="000000"/>
                </a:solidFill>
                <a:latin typeface="Times New Roman" pitchFamily="18" charset="0"/>
              </a:rPr>
              <a:t> </a:t>
            </a:r>
            <a:r>
              <a:rPr lang="en-US" sz="2800" i="1" kern="0" dirty="0" err="1">
                <a:solidFill>
                  <a:srgbClr val="000000"/>
                </a:solidFill>
                <a:latin typeface="Times New Roman" pitchFamily="18" charset="0"/>
              </a:rPr>
              <a:t>phải</a:t>
            </a:r>
            <a:r>
              <a:rPr lang="en-US" sz="2800" i="1" kern="0" dirty="0">
                <a:solidFill>
                  <a:srgbClr val="000000"/>
                </a:solidFill>
                <a:latin typeface="Times New Roman" pitchFamily="18" charset="0"/>
              </a:rPr>
              <a:t> </a:t>
            </a:r>
            <a:r>
              <a:rPr lang="en-US" sz="2800" i="1" kern="0" dirty="0" err="1">
                <a:solidFill>
                  <a:srgbClr val="000000"/>
                </a:solidFill>
                <a:latin typeface="Times New Roman" pitchFamily="18" charset="0"/>
              </a:rPr>
              <a:t>bằng</a:t>
            </a:r>
            <a:r>
              <a:rPr lang="en-US" sz="2800" i="1" kern="0" dirty="0">
                <a:solidFill>
                  <a:srgbClr val="000000"/>
                </a:solidFill>
                <a:latin typeface="Times New Roman" pitchFamily="18" charset="0"/>
              </a:rPr>
              <a:t> </a:t>
            </a:r>
            <a:r>
              <a:rPr lang="en-US" sz="2800" i="1" kern="0" dirty="0" err="1">
                <a:solidFill>
                  <a:srgbClr val="000000"/>
                </a:solidFill>
                <a:latin typeface="Times New Roman" pitchFamily="18" charset="0"/>
              </a:rPr>
              <a:t>hai</a:t>
            </a:r>
            <a:r>
              <a:rPr lang="en-US" sz="2800" i="1" kern="0" dirty="0">
                <a:solidFill>
                  <a:srgbClr val="000000"/>
                </a:solidFill>
                <a:latin typeface="Times New Roman" pitchFamily="18" charset="0"/>
              </a:rPr>
              <a:t> </a:t>
            </a:r>
            <a:r>
              <a:rPr lang="en-US" sz="2800" i="1" kern="0" dirty="0" err="1">
                <a:solidFill>
                  <a:srgbClr val="000000"/>
                </a:solidFill>
                <a:latin typeface="Times New Roman" pitchFamily="18" charset="0"/>
              </a:rPr>
              <a:t>mày</a:t>
            </a:r>
            <a:r>
              <a:rPr lang="en-US" sz="2800" i="1" kern="0" dirty="0">
                <a:solidFill>
                  <a:srgbClr val="000000"/>
                </a:solidFill>
                <a:latin typeface="Times New Roman" pitchFamily="18" charset="0"/>
              </a:rPr>
              <a:t>”?</a:t>
            </a:r>
            <a:endParaRPr lang="en-US" sz="2000" i="1" dirty="0">
              <a:solidFill>
                <a:srgbClr val="000000"/>
              </a:solidFill>
              <a:latin typeface="Times New Roman" pitchFamily="18" charset="0"/>
            </a:endParaRPr>
          </a:p>
        </p:txBody>
      </p:sp>
      <p:sp>
        <p:nvSpPr>
          <p:cNvPr id="3" name="Rectangle 2"/>
          <p:cNvSpPr/>
          <p:nvPr/>
        </p:nvSpPr>
        <p:spPr>
          <a:xfrm>
            <a:off x="828566" y="3603469"/>
            <a:ext cx="9753600" cy="2030412"/>
          </a:xfrm>
          <a:prstGeom prst="rect">
            <a:avLst/>
          </a:prstGeom>
        </p:spPr>
        <p:txBody>
          <a:bodyPr>
            <a:spAutoFit/>
          </a:bodyPr>
          <a:lstStyle/>
          <a:p>
            <a:pPr algn="just" eaLnBrk="0" fontAlgn="base" hangingPunct="0">
              <a:lnSpc>
                <a:spcPct val="150000"/>
              </a:lnSpc>
              <a:spcBef>
                <a:spcPct val="0"/>
              </a:spcBef>
              <a:spcAft>
                <a:spcPct val="0"/>
              </a:spcAft>
              <a:defRPr/>
            </a:pPr>
            <a:r>
              <a:rPr lang="en-US" sz="2800" b="1" dirty="0" err="1">
                <a:solidFill>
                  <a:srgbClr val="000000">
                    <a:lumMod val="95000"/>
                    <a:lumOff val="5000"/>
                  </a:srgbClr>
                </a:solidFill>
                <a:latin typeface="Times New Roman" pitchFamily="18" charset="0"/>
                <a:cs typeface="Times New Roman" pitchFamily="18" charset="0"/>
              </a:rPr>
              <a:t>Câu</a:t>
            </a:r>
            <a:r>
              <a:rPr lang="en-US" sz="2800" b="1" dirty="0">
                <a:solidFill>
                  <a:srgbClr val="000000">
                    <a:lumMod val="95000"/>
                    <a:lumOff val="5000"/>
                  </a:srgbClr>
                </a:solidFill>
                <a:latin typeface="Times New Roman" pitchFamily="18" charset="0"/>
                <a:cs typeface="Times New Roman" pitchFamily="18" charset="0"/>
              </a:rPr>
              <a:t> 3 </a:t>
            </a:r>
            <a:r>
              <a:rPr lang="en-US" sz="2800" dirty="0">
                <a:solidFill>
                  <a:srgbClr val="000000">
                    <a:lumMod val="95000"/>
                    <a:lumOff val="5000"/>
                  </a:srgbClr>
                </a:solidFill>
                <a:latin typeface="Times New Roman" pitchFamily="18" charset="0"/>
                <a:cs typeface="Times New Roman" pitchFamily="18" charset="0"/>
              </a:rPr>
              <a:t>** </a:t>
            </a:r>
            <a:r>
              <a:rPr lang="vi-VN" sz="2800" dirty="0">
                <a:solidFill>
                  <a:srgbClr val="000000">
                    <a:lumMod val="95000"/>
                    <a:lumOff val="5000"/>
                  </a:srgbClr>
                </a:solidFill>
                <a:latin typeface="Times New Roman" pitchFamily="18" charset="0"/>
                <a:cs typeface="Times New Roman" pitchFamily="18" charset="0"/>
              </a:rPr>
              <a:t>Hãy phân tích cả hai truyện cười (Tam đại con gà và Nó phải bằng hai mày) để làm rõ những đặc trưng của thể loại truyện cười</a:t>
            </a:r>
            <a:r>
              <a:rPr lang="en-US" sz="2800" dirty="0">
                <a:solidFill>
                  <a:srgbClr val="000000">
                    <a:lumMod val="95000"/>
                    <a:lumOff val="5000"/>
                  </a:srgbClr>
                </a:solidFill>
                <a:latin typeface="Times New Roman" pitchFamily="18" charset="0"/>
                <a:cs typeface="Times New Roman" pitchFamily="18" charset="0"/>
              </a:rPr>
              <a:t>?</a:t>
            </a:r>
          </a:p>
        </p:txBody>
      </p:sp>
      <p:sp>
        <p:nvSpPr>
          <p:cNvPr id="8" name="Rectangle 4"/>
          <p:cNvSpPr txBox="1">
            <a:spLocks noChangeArrowheads="1"/>
          </p:cNvSpPr>
          <p:nvPr/>
        </p:nvSpPr>
        <p:spPr bwMode="auto">
          <a:xfrm>
            <a:off x="1450427" y="152400"/>
            <a:ext cx="9490862" cy="71470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lgn="ctr" eaLnBrk="1" hangingPunct="1">
              <a:lnSpc>
                <a:spcPct val="150000"/>
              </a:lnSpc>
            </a:pPr>
            <a:r>
              <a:rPr lang="en-US" sz="2800" b="1" dirty="0" smtClean="0">
                <a:solidFill>
                  <a:srgbClr val="FF0000"/>
                </a:solidFill>
                <a:latin typeface="Times New Roman" pitchFamily="18" charset="0"/>
              </a:rPr>
              <a:t>IV. LUYỆN TẬP</a:t>
            </a:r>
            <a:r>
              <a:rPr lang="en-US" sz="2400" dirty="0" smtClean="0">
                <a:solidFill>
                  <a:srgbClr val="FF0000"/>
                </a:solidFill>
                <a:latin typeface="Times New Roman" pitchFamily="18" charset="0"/>
              </a:rPr>
              <a:t/>
            </a:r>
            <a:br>
              <a:rPr lang="en-US" sz="2400" dirty="0" smtClean="0">
                <a:solidFill>
                  <a:srgbClr val="FF0000"/>
                </a:solidFill>
                <a:latin typeface="Times New Roman" pitchFamily="18" charset="0"/>
              </a:rPr>
            </a:br>
            <a:r>
              <a:rPr lang="en-US" sz="2800" b="1" i="1" dirty="0" smtClean="0">
                <a:solidFill>
                  <a:srgbClr val="FF0000"/>
                </a:solidFill>
                <a:latin typeface="Times New Roman" pitchFamily="18" charset="0"/>
              </a:rPr>
              <a:t/>
            </a:r>
            <a:br>
              <a:rPr lang="en-US" sz="2800" b="1" i="1" dirty="0" smtClean="0">
                <a:solidFill>
                  <a:srgbClr val="FF0000"/>
                </a:solidFill>
                <a:latin typeface="Times New Roman" pitchFamily="18" charset="0"/>
              </a:rPr>
            </a:br>
            <a:endParaRPr lang="en-US" sz="2800" dirty="0" smtClean="0">
              <a:solidFill>
                <a:srgbClr val="FF0000"/>
              </a:solidFill>
              <a:latin typeface="Times New Roman" pitchFamily="18" charset="0"/>
            </a:endParaRPr>
          </a:p>
        </p:txBody>
      </p:sp>
    </p:spTree>
    <p:extLst>
      <p:ext uri="{BB962C8B-B14F-4D97-AF65-F5344CB8AC3E}">
        <p14:creationId xmlns:p14="http://schemas.microsoft.com/office/powerpoint/2010/main" val="126121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endParaRPr lang="en-US" smtClean="0"/>
          </a:p>
        </p:txBody>
      </p:sp>
      <p:pic>
        <p:nvPicPr>
          <p:cNvPr id="160771" name="Picture 2" descr="Hình ảnh cảm ơn đẹp cho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281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7" name="Picture 4" descr="Lợn cưới áo m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2" y="1676401"/>
            <a:ext cx="6743700"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12"/>
          <p:cNvSpPr txBox="1">
            <a:spLocks/>
          </p:cNvSpPr>
          <p:nvPr/>
        </p:nvSpPr>
        <p:spPr bwMode="auto">
          <a:xfrm>
            <a:off x="239184" y="457279"/>
            <a:ext cx="12192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latinLnBrk="1">
              <a:spcBef>
                <a:spcPct val="20000"/>
              </a:spcBef>
              <a:spcAft>
                <a:spcPct val="0"/>
              </a:spcAft>
              <a:buFont typeface="Arial" charset="0"/>
              <a:buNone/>
            </a:pPr>
            <a:r>
              <a:rPr lang="en-US" sz="3200" b="1" i="1" dirty="0" err="1" smtClean="0">
                <a:solidFill>
                  <a:srgbClr val="404040"/>
                </a:solidFill>
                <a:cs typeface="Times New Roman" pitchFamily="18" charset="0"/>
              </a:rPr>
              <a:t>Hình</a:t>
            </a:r>
            <a:r>
              <a:rPr lang="en-US" sz="3200" b="1" i="1" dirty="0" smtClean="0">
                <a:solidFill>
                  <a:srgbClr val="404040"/>
                </a:solidFill>
                <a:cs typeface="Times New Roman" pitchFamily="18" charset="0"/>
              </a:rPr>
              <a:t> </a:t>
            </a:r>
            <a:r>
              <a:rPr lang="en-US" sz="3200" b="1" i="1" dirty="0" err="1" smtClean="0">
                <a:solidFill>
                  <a:srgbClr val="404040"/>
                </a:solidFill>
                <a:cs typeface="Times New Roman" pitchFamily="18" charset="0"/>
              </a:rPr>
              <a:t>ảnh</a:t>
            </a:r>
            <a:r>
              <a:rPr lang="en-US" sz="3200" b="1" i="1" dirty="0" smtClean="0">
                <a:solidFill>
                  <a:srgbClr val="404040"/>
                </a:solidFill>
                <a:cs typeface="Times New Roman" pitchFamily="18" charset="0"/>
              </a:rPr>
              <a:t> </a:t>
            </a:r>
            <a:r>
              <a:rPr lang="en-US" sz="3200" b="1" i="1" dirty="0" err="1" smtClean="0">
                <a:solidFill>
                  <a:srgbClr val="404040"/>
                </a:solidFill>
                <a:cs typeface="Times New Roman" pitchFamily="18" charset="0"/>
              </a:rPr>
              <a:t>sau</a:t>
            </a:r>
            <a:r>
              <a:rPr lang="en-US" sz="3200" b="1" i="1" dirty="0" smtClean="0">
                <a:solidFill>
                  <a:srgbClr val="404040"/>
                </a:solidFill>
                <a:cs typeface="Times New Roman" pitchFamily="18" charset="0"/>
              </a:rPr>
              <a:t> </a:t>
            </a:r>
            <a:r>
              <a:rPr lang="en-US" sz="3200" b="1" i="1" dirty="0" err="1" smtClean="0">
                <a:solidFill>
                  <a:srgbClr val="404040"/>
                </a:solidFill>
                <a:cs typeface="Times New Roman" pitchFamily="18" charset="0"/>
              </a:rPr>
              <a:t>gợi</a:t>
            </a:r>
            <a:r>
              <a:rPr lang="en-US" sz="3200" b="1" i="1" dirty="0" smtClean="0">
                <a:solidFill>
                  <a:srgbClr val="404040"/>
                </a:solidFill>
                <a:cs typeface="Times New Roman" pitchFamily="18" charset="0"/>
              </a:rPr>
              <a:t> </a:t>
            </a:r>
            <a:r>
              <a:rPr lang="en-US" sz="3200" b="1" i="1" dirty="0" err="1" smtClean="0">
                <a:solidFill>
                  <a:srgbClr val="404040"/>
                </a:solidFill>
                <a:cs typeface="Times New Roman" pitchFamily="18" charset="0"/>
              </a:rPr>
              <a:t>nhắc</a:t>
            </a:r>
            <a:r>
              <a:rPr lang="en-US" sz="3200" b="1" i="1" dirty="0" smtClean="0">
                <a:solidFill>
                  <a:srgbClr val="404040"/>
                </a:solidFill>
                <a:cs typeface="Times New Roman" pitchFamily="18" charset="0"/>
              </a:rPr>
              <a:t> </a:t>
            </a:r>
            <a:r>
              <a:rPr lang="en-US" sz="3200" b="1" i="1" dirty="0" err="1" smtClean="0">
                <a:solidFill>
                  <a:srgbClr val="404040"/>
                </a:solidFill>
                <a:cs typeface="Times New Roman" pitchFamily="18" charset="0"/>
              </a:rPr>
              <a:t>đến</a:t>
            </a:r>
            <a:r>
              <a:rPr lang="en-US" sz="3200" b="1" i="1" dirty="0" smtClean="0">
                <a:solidFill>
                  <a:srgbClr val="404040"/>
                </a:solidFill>
                <a:cs typeface="Times New Roman" pitchFamily="18" charset="0"/>
              </a:rPr>
              <a:t> </a:t>
            </a:r>
            <a:r>
              <a:rPr lang="en-US" sz="3200" b="1" i="1" dirty="0" err="1" smtClean="0">
                <a:solidFill>
                  <a:srgbClr val="404040"/>
                </a:solidFill>
                <a:cs typeface="Times New Roman" pitchFamily="18" charset="0"/>
              </a:rPr>
              <a:t>truyện</a:t>
            </a:r>
            <a:r>
              <a:rPr lang="en-US" sz="3200" b="1" i="1" dirty="0" smtClean="0">
                <a:solidFill>
                  <a:srgbClr val="404040"/>
                </a:solidFill>
                <a:cs typeface="Times New Roman" pitchFamily="18" charset="0"/>
              </a:rPr>
              <a:t> </a:t>
            </a:r>
            <a:r>
              <a:rPr lang="en-US" sz="3200" b="1" i="1" dirty="0" err="1" smtClean="0">
                <a:solidFill>
                  <a:srgbClr val="404040"/>
                </a:solidFill>
                <a:cs typeface="Times New Roman" pitchFamily="18" charset="0"/>
              </a:rPr>
              <a:t>cười</a:t>
            </a:r>
            <a:r>
              <a:rPr lang="en-US" sz="3200" b="1" i="1" dirty="0" smtClean="0">
                <a:solidFill>
                  <a:srgbClr val="404040"/>
                </a:solidFill>
                <a:cs typeface="Times New Roman" pitchFamily="18" charset="0"/>
              </a:rPr>
              <a:t> </a:t>
            </a:r>
            <a:r>
              <a:rPr lang="en-US" sz="3200" b="1" i="1" dirty="0" err="1" smtClean="0">
                <a:solidFill>
                  <a:srgbClr val="404040"/>
                </a:solidFill>
                <a:cs typeface="Times New Roman" pitchFamily="18" charset="0"/>
              </a:rPr>
              <a:t>nào</a:t>
            </a:r>
            <a:r>
              <a:rPr lang="en-US" sz="3200" b="1" i="1" dirty="0" smtClean="0">
                <a:solidFill>
                  <a:srgbClr val="404040"/>
                </a:solidFill>
                <a:cs typeface="Times New Roman" pitchFamily="18" charset="0"/>
              </a:rPr>
              <a:t>?</a:t>
            </a:r>
          </a:p>
        </p:txBody>
      </p:sp>
      <p:sp>
        <p:nvSpPr>
          <p:cNvPr id="5" name="Text Placeholder 12"/>
          <p:cNvSpPr txBox="1">
            <a:spLocks/>
          </p:cNvSpPr>
          <p:nvPr/>
        </p:nvSpPr>
        <p:spPr bwMode="auto">
          <a:xfrm>
            <a:off x="239184" y="5824538"/>
            <a:ext cx="121920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latinLnBrk="1">
              <a:spcBef>
                <a:spcPct val="20000"/>
              </a:spcBef>
              <a:spcAft>
                <a:spcPct val="0"/>
              </a:spcAft>
              <a:buFont typeface="Arial" charset="0"/>
              <a:buNone/>
            </a:pPr>
            <a:r>
              <a:rPr lang="en-US" sz="3200" b="1" i="1" smtClean="0">
                <a:solidFill>
                  <a:srgbClr val="404040"/>
                </a:solidFill>
                <a:cs typeface="Times New Roman" pitchFamily="18" charset="0"/>
              </a:rPr>
              <a:t>Lợn cưới áo mới</a:t>
            </a:r>
          </a:p>
        </p:txBody>
      </p:sp>
    </p:spTree>
    <p:extLst>
      <p:ext uri="{BB962C8B-B14F-4D97-AF65-F5344CB8AC3E}">
        <p14:creationId xmlns:p14="http://schemas.microsoft.com/office/powerpoint/2010/main" val="2529805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nodeType="clickEffect">
                                  <p:stCondLst>
                                    <p:cond delay="0"/>
                                  </p:stCondLst>
                                  <p:childTnLst>
                                    <p:set>
                                      <p:cBhvr>
                                        <p:cTn id="12" dur="1" fill="hold">
                                          <p:stCondLst>
                                            <p:cond delay="0"/>
                                          </p:stCondLst>
                                        </p:cTn>
                                        <p:tgtEl>
                                          <p:spTgt spid="139267"/>
                                        </p:tgtEl>
                                        <p:attrNameLst>
                                          <p:attrName>style.visibility</p:attrName>
                                        </p:attrNameLst>
                                      </p:cBhvr>
                                      <p:to>
                                        <p:strVal val="visible"/>
                                      </p:to>
                                    </p:set>
                                    <p:animEffect transition="in" filter="circle(in)">
                                      <p:cBhvr>
                                        <p:cTn id="13" dur="2000"/>
                                        <p:tgtEl>
                                          <p:spTgt spid="13926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2"/>
          <p:cNvSpPr txBox="1">
            <a:spLocks/>
          </p:cNvSpPr>
          <p:nvPr/>
        </p:nvSpPr>
        <p:spPr bwMode="auto">
          <a:xfrm>
            <a:off x="239184" y="457279"/>
            <a:ext cx="12192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latinLnBrk="1">
              <a:spcBef>
                <a:spcPct val="20000"/>
              </a:spcBef>
              <a:spcAft>
                <a:spcPct val="0"/>
              </a:spcAft>
              <a:buFont typeface="Arial" charset="0"/>
              <a:buNone/>
            </a:pPr>
            <a:r>
              <a:rPr lang="en-US" sz="3200" b="1" i="1" smtClean="0">
                <a:solidFill>
                  <a:srgbClr val="404040"/>
                </a:solidFill>
                <a:cs typeface="Times New Roman" pitchFamily="18" charset="0"/>
              </a:rPr>
              <a:t>Hình ảnh sau gợi nhắc đến truyện cười nào?</a:t>
            </a:r>
          </a:p>
        </p:txBody>
      </p:sp>
      <p:sp>
        <p:nvSpPr>
          <p:cNvPr id="5" name="Text Placeholder 12"/>
          <p:cNvSpPr txBox="1">
            <a:spLocks/>
          </p:cNvSpPr>
          <p:nvPr/>
        </p:nvSpPr>
        <p:spPr bwMode="auto">
          <a:xfrm>
            <a:off x="239184" y="5824538"/>
            <a:ext cx="121920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latinLnBrk="1">
              <a:spcBef>
                <a:spcPct val="20000"/>
              </a:spcBef>
              <a:spcAft>
                <a:spcPct val="0"/>
              </a:spcAft>
              <a:buFont typeface="Arial" charset="0"/>
              <a:buNone/>
            </a:pPr>
            <a:r>
              <a:rPr lang="en-US" sz="3200" b="1" i="1" dirty="0" smtClean="0">
                <a:solidFill>
                  <a:srgbClr val="404040"/>
                </a:solidFill>
                <a:cs typeface="Times New Roman" pitchFamily="18" charset="0"/>
              </a:rPr>
              <a:t>Treo </a:t>
            </a:r>
            <a:r>
              <a:rPr lang="en-US" sz="3200" b="1" i="1" dirty="0" err="1" smtClean="0">
                <a:solidFill>
                  <a:srgbClr val="404040"/>
                </a:solidFill>
                <a:cs typeface="Times New Roman" pitchFamily="18" charset="0"/>
              </a:rPr>
              <a:t>biển</a:t>
            </a:r>
            <a:endParaRPr lang="en-US" sz="3200" b="1" i="1" dirty="0" smtClean="0">
              <a:solidFill>
                <a:srgbClr val="404040"/>
              </a:solidFill>
              <a:cs typeface="Times New Roman" pitchFamily="18" charset="0"/>
            </a:endParaRPr>
          </a:p>
        </p:txBody>
      </p:sp>
      <p:pic>
        <p:nvPicPr>
          <p:cNvPr id="6" name="Picture 2" descr="Treo biển - Hoàn cảnh sáng tác, Dàn ý phân tích tác phẩm - Tác giả tác phẩm  lớp 6 - VnDoc.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1905000"/>
            <a:ext cx="81280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2560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ext Placeholder 12"/>
          <p:cNvSpPr txBox="1">
            <a:spLocks/>
          </p:cNvSpPr>
          <p:nvPr/>
        </p:nvSpPr>
        <p:spPr bwMode="auto">
          <a:xfrm>
            <a:off x="239184" y="457279"/>
            <a:ext cx="12192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latinLnBrk="1">
              <a:spcBef>
                <a:spcPct val="20000"/>
              </a:spcBef>
              <a:spcAft>
                <a:spcPct val="0"/>
              </a:spcAft>
              <a:buFont typeface="Arial" charset="0"/>
              <a:buNone/>
            </a:pPr>
            <a:r>
              <a:rPr lang="en-US" sz="3200" b="1" i="1" dirty="0" err="1" smtClean="0">
                <a:solidFill>
                  <a:srgbClr val="404040"/>
                </a:solidFill>
                <a:cs typeface="Times New Roman" pitchFamily="18" charset="0"/>
              </a:rPr>
              <a:t>Hình</a:t>
            </a:r>
            <a:r>
              <a:rPr lang="en-US" sz="3200" b="1" i="1" dirty="0" smtClean="0">
                <a:solidFill>
                  <a:srgbClr val="404040"/>
                </a:solidFill>
                <a:cs typeface="Times New Roman" pitchFamily="18" charset="0"/>
              </a:rPr>
              <a:t> </a:t>
            </a:r>
            <a:r>
              <a:rPr lang="en-US" sz="3200" b="1" i="1" dirty="0" err="1" smtClean="0">
                <a:solidFill>
                  <a:srgbClr val="404040"/>
                </a:solidFill>
                <a:cs typeface="Times New Roman" pitchFamily="18" charset="0"/>
              </a:rPr>
              <a:t>ảnh</a:t>
            </a:r>
            <a:r>
              <a:rPr lang="en-US" sz="3200" b="1" i="1" dirty="0" smtClean="0">
                <a:solidFill>
                  <a:srgbClr val="404040"/>
                </a:solidFill>
                <a:cs typeface="Times New Roman" pitchFamily="18" charset="0"/>
              </a:rPr>
              <a:t> </a:t>
            </a:r>
            <a:r>
              <a:rPr lang="en-US" sz="3200" b="1" i="1" dirty="0" err="1" smtClean="0">
                <a:solidFill>
                  <a:srgbClr val="404040"/>
                </a:solidFill>
                <a:cs typeface="Times New Roman" pitchFamily="18" charset="0"/>
              </a:rPr>
              <a:t>sau</a:t>
            </a:r>
            <a:r>
              <a:rPr lang="en-US" sz="3200" b="1" i="1" dirty="0" smtClean="0">
                <a:solidFill>
                  <a:srgbClr val="404040"/>
                </a:solidFill>
                <a:cs typeface="Times New Roman" pitchFamily="18" charset="0"/>
              </a:rPr>
              <a:t> </a:t>
            </a:r>
            <a:r>
              <a:rPr lang="en-US" sz="3200" b="1" i="1" dirty="0" err="1" smtClean="0">
                <a:solidFill>
                  <a:srgbClr val="404040"/>
                </a:solidFill>
                <a:cs typeface="Times New Roman" pitchFamily="18" charset="0"/>
              </a:rPr>
              <a:t>gợi</a:t>
            </a:r>
            <a:r>
              <a:rPr lang="en-US" sz="3200" b="1" i="1" dirty="0" smtClean="0">
                <a:solidFill>
                  <a:srgbClr val="404040"/>
                </a:solidFill>
                <a:cs typeface="Times New Roman" pitchFamily="18" charset="0"/>
              </a:rPr>
              <a:t> </a:t>
            </a:r>
            <a:r>
              <a:rPr lang="en-US" sz="3200" b="1" i="1" dirty="0" err="1" smtClean="0">
                <a:solidFill>
                  <a:srgbClr val="404040"/>
                </a:solidFill>
                <a:cs typeface="Times New Roman" pitchFamily="18" charset="0"/>
              </a:rPr>
              <a:t>nhắc</a:t>
            </a:r>
            <a:r>
              <a:rPr lang="en-US" sz="3200" b="1" i="1" dirty="0" smtClean="0">
                <a:solidFill>
                  <a:srgbClr val="404040"/>
                </a:solidFill>
                <a:cs typeface="Times New Roman" pitchFamily="18" charset="0"/>
              </a:rPr>
              <a:t> </a:t>
            </a:r>
            <a:r>
              <a:rPr lang="en-US" sz="3200" b="1" i="1" dirty="0" err="1" smtClean="0">
                <a:solidFill>
                  <a:srgbClr val="404040"/>
                </a:solidFill>
                <a:cs typeface="Times New Roman" pitchFamily="18" charset="0"/>
              </a:rPr>
              <a:t>đến</a:t>
            </a:r>
            <a:r>
              <a:rPr lang="en-US" sz="3200" b="1" i="1" dirty="0" smtClean="0">
                <a:solidFill>
                  <a:srgbClr val="404040"/>
                </a:solidFill>
                <a:cs typeface="Times New Roman" pitchFamily="18" charset="0"/>
              </a:rPr>
              <a:t> </a:t>
            </a:r>
            <a:r>
              <a:rPr lang="en-US" sz="3200" b="1" i="1" dirty="0" err="1" smtClean="0">
                <a:solidFill>
                  <a:srgbClr val="404040"/>
                </a:solidFill>
                <a:cs typeface="Times New Roman" pitchFamily="18" charset="0"/>
              </a:rPr>
              <a:t>truyện</a:t>
            </a:r>
            <a:r>
              <a:rPr lang="en-US" sz="3200" b="1" i="1" dirty="0" smtClean="0">
                <a:solidFill>
                  <a:srgbClr val="404040"/>
                </a:solidFill>
                <a:cs typeface="Times New Roman" pitchFamily="18" charset="0"/>
              </a:rPr>
              <a:t> </a:t>
            </a:r>
            <a:r>
              <a:rPr lang="en-US" sz="3200" b="1" i="1" dirty="0" err="1" smtClean="0">
                <a:solidFill>
                  <a:srgbClr val="404040"/>
                </a:solidFill>
                <a:cs typeface="Times New Roman" pitchFamily="18" charset="0"/>
              </a:rPr>
              <a:t>cười</a:t>
            </a:r>
            <a:r>
              <a:rPr lang="en-US" sz="3200" b="1" i="1" dirty="0" smtClean="0">
                <a:solidFill>
                  <a:srgbClr val="404040"/>
                </a:solidFill>
                <a:cs typeface="Times New Roman" pitchFamily="18" charset="0"/>
              </a:rPr>
              <a:t> </a:t>
            </a:r>
            <a:r>
              <a:rPr lang="en-US" sz="3200" b="1" i="1" dirty="0" err="1" smtClean="0">
                <a:solidFill>
                  <a:srgbClr val="404040"/>
                </a:solidFill>
                <a:cs typeface="Times New Roman" pitchFamily="18" charset="0"/>
              </a:rPr>
              <a:t>nào</a:t>
            </a:r>
            <a:r>
              <a:rPr lang="en-US" sz="3200" b="1" i="1" dirty="0" smtClean="0">
                <a:solidFill>
                  <a:srgbClr val="404040"/>
                </a:solidFill>
                <a:cs typeface="Times New Roman" pitchFamily="18" charset="0"/>
              </a:rPr>
              <a:t>?</a:t>
            </a:r>
          </a:p>
        </p:txBody>
      </p:sp>
      <p:pic>
        <p:nvPicPr>
          <p:cNvPr id="1026" name="Picture 2" descr="Đến chết vẫn hà tiện [Truyện cười Việt Nam] - Truyện dân g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199" y="1596258"/>
            <a:ext cx="6903217" cy="388689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2"/>
          <p:cNvSpPr txBox="1">
            <a:spLocks/>
          </p:cNvSpPr>
          <p:nvPr/>
        </p:nvSpPr>
        <p:spPr bwMode="auto">
          <a:xfrm>
            <a:off x="239184" y="5824538"/>
            <a:ext cx="121920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latinLnBrk="1">
              <a:spcBef>
                <a:spcPct val="20000"/>
              </a:spcBef>
              <a:spcAft>
                <a:spcPct val="0"/>
              </a:spcAft>
              <a:buFont typeface="Arial" charset="0"/>
              <a:buNone/>
            </a:pPr>
            <a:r>
              <a:rPr lang="en-US" sz="3200" b="1" i="1" dirty="0" err="1" smtClean="0">
                <a:solidFill>
                  <a:srgbClr val="404040"/>
                </a:solidFill>
                <a:cs typeface="Times New Roman" pitchFamily="18" charset="0"/>
              </a:rPr>
              <a:t>Đến</a:t>
            </a:r>
            <a:r>
              <a:rPr lang="en-US" sz="3200" b="1" i="1" dirty="0" smtClean="0">
                <a:solidFill>
                  <a:srgbClr val="404040"/>
                </a:solidFill>
                <a:cs typeface="Times New Roman" pitchFamily="18" charset="0"/>
              </a:rPr>
              <a:t> </a:t>
            </a:r>
            <a:r>
              <a:rPr lang="en-US" sz="3200" b="1" i="1" dirty="0" err="1" smtClean="0">
                <a:solidFill>
                  <a:srgbClr val="404040"/>
                </a:solidFill>
                <a:cs typeface="Times New Roman" pitchFamily="18" charset="0"/>
              </a:rPr>
              <a:t>chết</a:t>
            </a:r>
            <a:r>
              <a:rPr lang="en-US" sz="3200" b="1" i="1" dirty="0" smtClean="0">
                <a:solidFill>
                  <a:srgbClr val="404040"/>
                </a:solidFill>
                <a:cs typeface="Times New Roman" pitchFamily="18" charset="0"/>
              </a:rPr>
              <a:t> </a:t>
            </a:r>
            <a:r>
              <a:rPr lang="en-US" sz="3200" b="1" i="1" dirty="0" err="1" smtClean="0">
                <a:solidFill>
                  <a:srgbClr val="404040"/>
                </a:solidFill>
                <a:cs typeface="Times New Roman" pitchFamily="18" charset="0"/>
              </a:rPr>
              <a:t>vẫn</a:t>
            </a:r>
            <a:r>
              <a:rPr lang="en-US" sz="3200" b="1" i="1" dirty="0" smtClean="0">
                <a:solidFill>
                  <a:srgbClr val="404040"/>
                </a:solidFill>
                <a:cs typeface="Times New Roman" pitchFamily="18" charset="0"/>
              </a:rPr>
              <a:t> </a:t>
            </a:r>
            <a:r>
              <a:rPr lang="en-US" sz="3200" b="1" i="1" dirty="0" err="1" smtClean="0">
                <a:solidFill>
                  <a:srgbClr val="404040"/>
                </a:solidFill>
                <a:cs typeface="Times New Roman" pitchFamily="18" charset="0"/>
              </a:rPr>
              <a:t>hà</a:t>
            </a:r>
            <a:r>
              <a:rPr lang="en-US" sz="3200" b="1" i="1" dirty="0" smtClean="0">
                <a:solidFill>
                  <a:srgbClr val="404040"/>
                </a:solidFill>
                <a:cs typeface="Times New Roman" pitchFamily="18" charset="0"/>
              </a:rPr>
              <a:t> </a:t>
            </a:r>
            <a:r>
              <a:rPr lang="en-US" sz="3200" b="1" i="1" dirty="0" err="1" smtClean="0">
                <a:solidFill>
                  <a:srgbClr val="404040"/>
                </a:solidFill>
                <a:cs typeface="Times New Roman" pitchFamily="18" charset="0"/>
              </a:rPr>
              <a:t>tiện</a:t>
            </a:r>
            <a:endParaRPr lang="en-US" sz="3200" b="1" i="1" dirty="0" smtClean="0">
              <a:solidFill>
                <a:srgbClr val="404040"/>
              </a:solidFill>
              <a:cs typeface="Times New Roman" pitchFamily="18" charset="0"/>
            </a:endParaRPr>
          </a:p>
        </p:txBody>
      </p:sp>
    </p:spTree>
    <p:extLst>
      <p:ext uri="{BB962C8B-B14F-4D97-AF65-F5344CB8AC3E}">
        <p14:creationId xmlns:p14="http://schemas.microsoft.com/office/powerpoint/2010/main" val="139722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in)">
                                      <p:cBhvr>
                                        <p:cTn id="13" dur="20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Rectangle 3"/>
          <p:cNvSpPr txBox="1">
            <a:spLocks noChangeArrowheads="1"/>
          </p:cNvSpPr>
          <p:nvPr/>
        </p:nvSpPr>
        <p:spPr bwMode="auto">
          <a:xfrm>
            <a:off x="508000" y="533400"/>
            <a:ext cx="11074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0" fontAlgn="base" hangingPunct="0">
              <a:spcBef>
                <a:spcPct val="20000"/>
              </a:spcBef>
              <a:spcAft>
                <a:spcPct val="0"/>
              </a:spcAft>
              <a:buClr>
                <a:srgbClr val="89B6D7"/>
              </a:buClr>
              <a:buFont typeface="Wingdings" pitchFamily="2" charset="2"/>
              <a:buNone/>
            </a:pPr>
            <a:r>
              <a:rPr lang="en-US" sz="5400" dirty="0" err="1" smtClean="0">
                <a:solidFill>
                  <a:srgbClr val="0070C0"/>
                </a:solidFill>
                <a:latin typeface="UTM Spring" pitchFamily="18" charset="0"/>
              </a:rPr>
              <a:t>Truyện</a:t>
            </a:r>
            <a:r>
              <a:rPr lang="en-US" sz="5400" dirty="0" smtClean="0">
                <a:solidFill>
                  <a:srgbClr val="0070C0"/>
                </a:solidFill>
                <a:latin typeface="UTM Spring" pitchFamily="18" charset="0"/>
              </a:rPr>
              <a:t> </a:t>
            </a:r>
            <a:r>
              <a:rPr lang="en-US" sz="5400" dirty="0" err="1" smtClean="0">
                <a:solidFill>
                  <a:srgbClr val="0070C0"/>
                </a:solidFill>
                <a:latin typeface="UTM Spring" pitchFamily="18" charset="0"/>
              </a:rPr>
              <a:t>cười</a:t>
            </a:r>
            <a:r>
              <a:rPr lang="en-US" sz="5400" dirty="0" smtClean="0">
                <a:solidFill>
                  <a:srgbClr val="0070C0"/>
                </a:solidFill>
                <a:latin typeface="UTM Spring" pitchFamily="18" charset="0"/>
              </a:rPr>
              <a:t> :</a:t>
            </a:r>
          </a:p>
          <a:p>
            <a:pPr algn="ctr" eaLnBrk="0" fontAlgn="base" hangingPunct="0">
              <a:spcBef>
                <a:spcPct val="20000"/>
              </a:spcBef>
              <a:spcAft>
                <a:spcPct val="0"/>
              </a:spcAft>
              <a:buClr>
                <a:srgbClr val="89B6D7"/>
              </a:buClr>
              <a:buFont typeface="Wingdings" pitchFamily="2" charset="2"/>
              <a:buNone/>
            </a:pPr>
            <a:r>
              <a:rPr lang="en-US" sz="5400" b="1" dirty="0" smtClean="0">
                <a:solidFill>
                  <a:srgbClr val="000000"/>
                </a:solidFill>
                <a:latin typeface="UTM Spring" pitchFamily="18" charset="0"/>
              </a:rPr>
              <a:t>Tam </a:t>
            </a:r>
            <a:r>
              <a:rPr lang="en-US" sz="5400" b="1" dirty="0" err="1" smtClean="0">
                <a:solidFill>
                  <a:srgbClr val="000000"/>
                </a:solidFill>
                <a:latin typeface="UTM Spring" pitchFamily="18" charset="0"/>
              </a:rPr>
              <a:t>đại</a:t>
            </a:r>
            <a:r>
              <a:rPr lang="en-US" sz="5400" b="1" dirty="0" smtClean="0">
                <a:solidFill>
                  <a:srgbClr val="000000"/>
                </a:solidFill>
                <a:latin typeface="UTM Spring" pitchFamily="18" charset="0"/>
              </a:rPr>
              <a:t> con </a:t>
            </a:r>
            <a:r>
              <a:rPr lang="en-US" sz="5400" b="1" dirty="0" err="1" smtClean="0">
                <a:solidFill>
                  <a:srgbClr val="000000"/>
                </a:solidFill>
                <a:latin typeface="UTM Spring" pitchFamily="18" charset="0"/>
              </a:rPr>
              <a:t>gà</a:t>
            </a:r>
            <a:endParaRPr lang="en-US" sz="5400" b="1" dirty="0" smtClean="0">
              <a:solidFill>
                <a:srgbClr val="000000"/>
              </a:solidFill>
              <a:latin typeface="UTM Spring" pitchFamily="18" charset="0"/>
            </a:endParaRPr>
          </a:p>
          <a:p>
            <a:pPr algn="ctr" eaLnBrk="0" fontAlgn="base" hangingPunct="0">
              <a:spcBef>
                <a:spcPct val="20000"/>
              </a:spcBef>
              <a:spcAft>
                <a:spcPct val="0"/>
              </a:spcAft>
              <a:buClr>
                <a:srgbClr val="89B6D7"/>
              </a:buClr>
              <a:buFont typeface="Wingdings" pitchFamily="2" charset="2"/>
              <a:buNone/>
            </a:pPr>
            <a:r>
              <a:rPr lang="en-US" sz="5400" b="1" dirty="0" err="1" smtClean="0">
                <a:solidFill>
                  <a:srgbClr val="000000"/>
                </a:solidFill>
                <a:latin typeface="UTM Spring" pitchFamily="18" charset="0"/>
              </a:rPr>
              <a:t>Nhưng</a:t>
            </a:r>
            <a:r>
              <a:rPr lang="en-US" sz="5400" b="1" dirty="0" smtClean="0">
                <a:solidFill>
                  <a:srgbClr val="000000"/>
                </a:solidFill>
                <a:latin typeface="UTM Spring" pitchFamily="18" charset="0"/>
              </a:rPr>
              <a:t> </a:t>
            </a:r>
            <a:r>
              <a:rPr lang="en-US" sz="5400" b="1" dirty="0" err="1" smtClean="0">
                <a:solidFill>
                  <a:srgbClr val="000000"/>
                </a:solidFill>
                <a:latin typeface="UTM Spring" pitchFamily="18" charset="0"/>
              </a:rPr>
              <a:t>nó</a:t>
            </a:r>
            <a:r>
              <a:rPr lang="en-US" sz="5400" b="1" dirty="0" smtClean="0">
                <a:solidFill>
                  <a:srgbClr val="000000"/>
                </a:solidFill>
                <a:latin typeface="UTM Spring" pitchFamily="18" charset="0"/>
              </a:rPr>
              <a:t> </a:t>
            </a:r>
            <a:r>
              <a:rPr lang="en-US" sz="5400" b="1" dirty="0" err="1" smtClean="0">
                <a:solidFill>
                  <a:srgbClr val="000000"/>
                </a:solidFill>
                <a:latin typeface="UTM Spring" pitchFamily="18" charset="0"/>
              </a:rPr>
              <a:t>phải</a:t>
            </a:r>
            <a:r>
              <a:rPr lang="en-US" sz="5400" b="1" dirty="0" smtClean="0">
                <a:solidFill>
                  <a:srgbClr val="000000"/>
                </a:solidFill>
                <a:latin typeface="UTM Spring" pitchFamily="18" charset="0"/>
              </a:rPr>
              <a:t> </a:t>
            </a:r>
            <a:r>
              <a:rPr lang="en-US" sz="5400" b="1" dirty="0" err="1" smtClean="0">
                <a:solidFill>
                  <a:srgbClr val="000000"/>
                </a:solidFill>
                <a:latin typeface="UTM Spring" pitchFamily="18" charset="0"/>
              </a:rPr>
              <a:t>bằng</a:t>
            </a:r>
            <a:r>
              <a:rPr lang="en-US" sz="5400" b="1" dirty="0" smtClean="0">
                <a:solidFill>
                  <a:srgbClr val="000000"/>
                </a:solidFill>
                <a:latin typeface="UTM Spring" pitchFamily="18" charset="0"/>
              </a:rPr>
              <a:t> </a:t>
            </a:r>
            <a:r>
              <a:rPr lang="en-US" sz="5400" b="1" dirty="0" err="1" smtClean="0">
                <a:solidFill>
                  <a:srgbClr val="000000"/>
                </a:solidFill>
                <a:latin typeface="UTM Spring" pitchFamily="18" charset="0"/>
              </a:rPr>
              <a:t>hai</a:t>
            </a:r>
            <a:r>
              <a:rPr lang="en-US" sz="5400" b="1" dirty="0" smtClean="0">
                <a:solidFill>
                  <a:srgbClr val="000000"/>
                </a:solidFill>
                <a:latin typeface="UTM Spring" pitchFamily="18" charset="0"/>
              </a:rPr>
              <a:t> </a:t>
            </a:r>
            <a:r>
              <a:rPr lang="en-US" sz="5400" b="1" dirty="0" err="1" smtClean="0">
                <a:solidFill>
                  <a:srgbClr val="000000"/>
                </a:solidFill>
                <a:latin typeface="UTM Spring" pitchFamily="18" charset="0"/>
              </a:rPr>
              <a:t>mày</a:t>
            </a:r>
            <a:endParaRPr lang="en-US" sz="5400" b="1" dirty="0" smtClean="0">
              <a:solidFill>
                <a:srgbClr val="000000"/>
              </a:solidFill>
              <a:latin typeface="UTM Spring" pitchFamily="18" charset="0"/>
            </a:endParaRPr>
          </a:p>
        </p:txBody>
      </p:sp>
      <p:pic>
        <p:nvPicPr>
          <p:cNvPr id="140291" name="Picture 2" descr="Soạn bài Tam Đại Con Gà Ngữ Văn lớ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3733800"/>
            <a:ext cx="5715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2" name="Picture 4" descr="Không thừa nhận Bitcoin là tài sản, nhưng vẫn thu thuế liệu có đúng? | Blog  hướng dẫn trade co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600" y="3733800"/>
            <a:ext cx="5029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11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0290"/>
                                        </p:tgtEl>
                                        <p:attrNameLst>
                                          <p:attrName>style.visibility</p:attrName>
                                        </p:attrNameLst>
                                      </p:cBhvr>
                                      <p:to>
                                        <p:strVal val="visible"/>
                                      </p:to>
                                    </p:set>
                                    <p:animEffect transition="in" filter="wipe(down)">
                                      <p:cBhvr>
                                        <p:cTn id="7" dur="500"/>
                                        <p:tgtEl>
                                          <p:spTgt spid="14029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0291"/>
                                        </p:tgtEl>
                                        <p:attrNameLst>
                                          <p:attrName>style.visibility</p:attrName>
                                        </p:attrNameLst>
                                      </p:cBhvr>
                                      <p:to>
                                        <p:strVal val="visible"/>
                                      </p:to>
                                    </p:set>
                                    <p:animEffect transition="in" filter="circle(in)">
                                      <p:cBhvr>
                                        <p:cTn id="12" dur="2000"/>
                                        <p:tgtEl>
                                          <p:spTgt spid="14029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0292"/>
                                        </p:tgtEl>
                                        <p:attrNameLst>
                                          <p:attrName>style.visibility</p:attrName>
                                        </p:attrNameLst>
                                      </p:cBhvr>
                                      <p:to>
                                        <p:strVal val="visible"/>
                                      </p:to>
                                    </p:set>
                                    <p:animEffect transition="in" filter="circle(in)">
                                      <p:cBhvr>
                                        <p:cTn id="17" dur="2000"/>
                                        <p:tgtEl>
                                          <p:spTgt spid="140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4"/>
          <p:cNvSpPr>
            <a:spLocks noGrp="1" noChangeArrowheads="1"/>
          </p:cNvSpPr>
          <p:nvPr>
            <p:ph type="title"/>
          </p:nvPr>
        </p:nvSpPr>
        <p:spPr>
          <a:xfrm>
            <a:off x="406400" y="980094"/>
            <a:ext cx="11379200" cy="5715000"/>
          </a:xfrm>
          <a:noFill/>
        </p:spPr>
        <p:txBody>
          <a:bodyPr anchor="t"/>
          <a:lstStyle/>
          <a:p>
            <a:pPr eaLnBrk="1" hangingPunct="1">
              <a:lnSpc>
                <a:spcPct val="150000"/>
              </a:lnSpc>
            </a:pPr>
            <a:r>
              <a:rPr lang="en-US" sz="2800" dirty="0" smtClean="0">
                <a:latin typeface="Times New Roman" pitchFamily="18" charset="0"/>
              </a:rPr>
              <a:t/>
            </a:r>
            <a:br>
              <a:rPr lang="en-US" sz="2800" dirty="0" smtClean="0">
                <a:latin typeface="Times New Roman" pitchFamily="18" charset="0"/>
              </a:rPr>
            </a:br>
            <a:r>
              <a:rPr lang="en-US" sz="2800" dirty="0" smtClean="0">
                <a:latin typeface="Times New Roman" pitchFamily="18" charset="0"/>
              </a:rPr>
              <a:t>- </a:t>
            </a:r>
            <a:r>
              <a:rPr lang="en-US" sz="2800" dirty="0" err="1" smtClean="0">
                <a:latin typeface="Times New Roman" pitchFamily="18" charset="0"/>
              </a:rPr>
              <a:t>Là</a:t>
            </a:r>
            <a:r>
              <a:rPr lang="en-US" sz="2800" dirty="0" smtClean="0">
                <a:latin typeface="Times New Roman" pitchFamily="18" charset="0"/>
              </a:rPr>
              <a:t> </a:t>
            </a:r>
            <a:r>
              <a:rPr lang="en-US" sz="2800" dirty="0" err="1" smtClean="0">
                <a:latin typeface="Times New Roman" pitchFamily="18" charset="0"/>
              </a:rPr>
              <a:t>tác</a:t>
            </a:r>
            <a:r>
              <a:rPr lang="en-US" sz="2800" dirty="0" smtClean="0">
                <a:latin typeface="Times New Roman" pitchFamily="18" charset="0"/>
              </a:rPr>
              <a:t> </a:t>
            </a:r>
            <a:r>
              <a:rPr lang="en-US" sz="2800" dirty="0" err="1" smtClean="0">
                <a:latin typeface="Times New Roman" pitchFamily="18" charset="0"/>
              </a:rPr>
              <a:t>phẩm</a:t>
            </a:r>
            <a:r>
              <a:rPr lang="en-US" sz="2800" dirty="0" smtClean="0">
                <a:latin typeface="Times New Roman" pitchFamily="18" charset="0"/>
              </a:rPr>
              <a:t> </a:t>
            </a:r>
            <a:r>
              <a:rPr lang="en-US" sz="2800" dirty="0" err="1" smtClean="0">
                <a:latin typeface="Times New Roman" pitchFamily="18" charset="0"/>
              </a:rPr>
              <a:t>tự</a:t>
            </a:r>
            <a:r>
              <a:rPr lang="en-US" sz="2800" dirty="0" smtClean="0">
                <a:latin typeface="Times New Roman" pitchFamily="18" charset="0"/>
              </a:rPr>
              <a:t> </a:t>
            </a:r>
            <a:r>
              <a:rPr lang="en-US" sz="2800" dirty="0" err="1" smtClean="0">
                <a:latin typeface="Times New Roman" pitchFamily="18" charset="0"/>
              </a:rPr>
              <a:t>sự</a:t>
            </a:r>
            <a:r>
              <a:rPr lang="en-US" sz="2800" dirty="0" smtClean="0">
                <a:latin typeface="Times New Roman" pitchFamily="18" charset="0"/>
              </a:rPr>
              <a:t> </a:t>
            </a:r>
            <a:r>
              <a:rPr lang="en-US" sz="2800" dirty="0" err="1" smtClean="0">
                <a:latin typeface="Times New Roman" pitchFamily="18" charset="0"/>
              </a:rPr>
              <a:t>dân</a:t>
            </a:r>
            <a:r>
              <a:rPr lang="en-US" sz="2800" dirty="0" smtClean="0">
                <a:latin typeface="Times New Roman" pitchFamily="18" charset="0"/>
              </a:rPr>
              <a:t> </a:t>
            </a:r>
            <a:r>
              <a:rPr lang="en-US" sz="2800" dirty="0" err="1" smtClean="0">
                <a:latin typeface="Times New Roman" pitchFamily="18" charset="0"/>
              </a:rPr>
              <a:t>gian</a:t>
            </a:r>
            <a:r>
              <a:rPr lang="en-US" sz="2800" dirty="0" smtClean="0">
                <a:latin typeface="Times New Roman" pitchFamily="18" charset="0"/>
              </a:rPr>
              <a:t>, </a:t>
            </a:r>
            <a:r>
              <a:rPr lang="en-US" sz="2800" dirty="0" err="1" smtClean="0">
                <a:latin typeface="Times New Roman" pitchFamily="18" charset="0"/>
              </a:rPr>
              <a:t>nhằm</a:t>
            </a:r>
            <a:r>
              <a:rPr lang="en-US" sz="2800" dirty="0" smtClean="0">
                <a:latin typeface="Times New Roman" pitchFamily="18" charset="0"/>
              </a:rPr>
              <a:t> </a:t>
            </a:r>
            <a:r>
              <a:rPr lang="en-US" sz="2800" dirty="0" err="1" smtClean="0">
                <a:latin typeface="Times New Roman" pitchFamily="18" charset="0"/>
              </a:rPr>
              <a:t>phê</a:t>
            </a:r>
            <a:r>
              <a:rPr lang="en-US" sz="2800" dirty="0" smtClean="0">
                <a:latin typeface="Times New Roman" pitchFamily="18" charset="0"/>
              </a:rPr>
              <a:t> </a:t>
            </a:r>
            <a:r>
              <a:rPr lang="en-US" sz="2800" dirty="0" err="1" smtClean="0">
                <a:latin typeface="Times New Roman" pitchFamily="18" charset="0"/>
              </a:rPr>
              <a:t>phán</a:t>
            </a:r>
            <a:r>
              <a:rPr lang="en-US" sz="2800" dirty="0" smtClean="0">
                <a:latin typeface="Times New Roman" pitchFamily="18" charset="0"/>
              </a:rPr>
              <a:t> </a:t>
            </a:r>
            <a:r>
              <a:rPr lang="en-US" sz="2800" dirty="0" err="1" smtClean="0">
                <a:latin typeface="Times New Roman" pitchFamily="18" charset="0"/>
              </a:rPr>
              <a:t>những</a:t>
            </a:r>
            <a:r>
              <a:rPr lang="en-US" sz="2800" dirty="0" smtClean="0">
                <a:latin typeface="Times New Roman" pitchFamily="18" charset="0"/>
              </a:rPr>
              <a:t> </a:t>
            </a:r>
            <a:r>
              <a:rPr lang="en-US" sz="2800" dirty="0" err="1" smtClean="0">
                <a:latin typeface="Times New Roman" pitchFamily="18" charset="0"/>
              </a:rPr>
              <a:t>thói</a:t>
            </a:r>
            <a:r>
              <a:rPr lang="en-US" sz="2800" dirty="0" smtClean="0">
                <a:latin typeface="Times New Roman" pitchFamily="18" charset="0"/>
              </a:rPr>
              <a:t> </a:t>
            </a:r>
            <a:r>
              <a:rPr lang="en-US" sz="2800" dirty="0" err="1" smtClean="0">
                <a:latin typeface="Times New Roman" pitchFamily="18" charset="0"/>
              </a:rPr>
              <a:t>hư</a:t>
            </a:r>
            <a:r>
              <a:rPr lang="en-US" sz="2800" dirty="0" smtClean="0">
                <a:latin typeface="Times New Roman" pitchFamily="18" charset="0"/>
              </a:rPr>
              <a:t> </a:t>
            </a:r>
            <a:r>
              <a:rPr lang="en-US" sz="2800" dirty="0" err="1" smtClean="0">
                <a:latin typeface="Times New Roman" pitchFamily="18" charset="0"/>
              </a:rPr>
              <a:t>tật</a:t>
            </a:r>
            <a:r>
              <a:rPr lang="en-US" sz="2800" dirty="0" smtClean="0">
                <a:latin typeface="Times New Roman" pitchFamily="18" charset="0"/>
              </a:rPr>
              <a:t> </a:t>
            </a:r>
            <a:r>
              <a:rPr lang="en-US" sz="2800" dirty="0" err="1" smtClean="0">
                <a:latin typeface="Times New Roman" pitchFamily="18" charset="0"/>
              </a:rPr>
              <a:t>xấu</a:t>
            </a:r>
            <a:r>
              <a:rPr lang="en-US" sz="2800" dirty="0" smtClean="0">
                <a:latin typeface="Times New Roman" pitchFamily="18" charset="0"/>
              </a:rPr>
              <a:t> </a:t>
            </a:r>
            <a:r>
              <a:rPr lang="en-US" sz="2800" dirty="0" err="1" smtClean="0">
                <a:latin typeface="Times New Roman" pitchFamily="18" charset="0"/>
              </a:rPr>
              <a:t>của</a:t>
            </a:r>
            <a:r>
              <a:rPr lang="en-US" sz="2800" dirty="0" smtClean="0">
                <a:latin typeface="Times New Roman" pitchFamily="18" charset="0"/>
              </a:rPr>
              <a:t> </a:t>
            </a:r>
            <a:r>
              <a:rPr lang="en-US" sz="2800" dirty="0" err="1" smtClean="0">
                <a:latin typeface="Times New Roman" pitchFamily="18" charset="0"/>
              </a:rPr>
              <a:t>người</a:t>
            </a:r>
            <a:r>
              <a:rPr lang="en-US" sz="2800" dirty="0" smtClean="0">
                <a:latin typeface="Times New Roman" pitchFamily="18" charset="0"/>
              </a:rPr>
              <a:t> </a:t>
            </a:r>
            <a:r>
              <a:rPr lang="en-US" sz="2800" dirty="0" err="1" smtClean="0">
                <a:latin typeface="Times New Roman" pitchFamily="18" charset="0"/>
              </a:rPr>
              <a:t>đời</a:t>
            </a:r>
            <a:r>
              <a:rPr lang="en-US" sz="2800" dirty="0" smtClean="0">
                <a:latin typeface="Times New Roman" pitchFamily="18" charset="0"/>
              </a:rPr>
              <a:t>. </a:t>
            </a:r>
            <a:r>
              <a:rPr lang="en-US" sz="2800" dirty="0" err="1" smtClean="0">
                <a:latin typeface="Times New Roman" pitchFamily="18" charset="0"/>
              </a:rPr>
              <a:t>Truyện</a:t>
            </a:r>
            <a:r>
              <a:rPr lang="en-US" sz="2800" dirty="0" smtClean="0">
                <a:latin typeface="Times New Roman" pitchFamily="18" charset="0"/>
              </a:rPr>
              <a:t> </a:t>
            </a:r>
            <a:r>
              <a:rPr lang="en-US" sz="2800" dirty="0" err="1" smtClean="0">
                <a:latin typeface="Times New Roman" pitchFamily="18" charset="0"/>
              </a:rPr>
              <a:t>cười</a:t>
            </a:r>
            <a:r>
              <a:rPr lang="en-US" sz="2800" dirty="0" smtClean="0">
                <a:latin typeface="Times New Roman" pitchFamily="18" charset="0"/>
              </a:rPr>
              <a:t> </a:t>
            </a:r>
            <a:r>
              <a:rPr lang="en-US" sz="2800" dirty="0" err="1" smtClean="0">
                <a:latin typeface="Times New Roman" pitchFamily="18" charset="0"/>
              </a:rPr>
              <a:t>thể</a:t>
            </a:r>
            <a:r>
              <a:rPr lang="en-US" sz="2800" dirty="0" smtClean="0">
                <a:latin typeface="Times New Roman" pitchFamily="18" charset="0"/>
              </a:rPr>
              <a:t> </a:t>
            </a:r>
            <a:r>
              <a:rPr lang="en-US" sz="2800" dirty="0" err="1" smtClean="0">
                <a:latin typeface="Times New Roman" pitchFamily="18" charset="0"/>
              </a:rPr>
              <a:t>hiện</a:t>
            </a:r>
            <a:r>
              <a:rPr lang="en-US" sz="2800" dirty="0" smtClean="0">
                <a:latin typeface="Times New Roman" pitchFamily="18" charset="0"/>
              </a:rPr>
              <a:t> </a:t>
            </a:r>
            <a:r>
              <a:rPr lang="en-US" sz="2800" dirty="0" err="1" smtClean="0">
                <a:latin typeface="Times New Roman" pitchFamily="18" charset="0"/>
              </a:rPr>
              <a:t>trí</a:t>
            </a:r>
            <a:r>
              <a:rPr lang="en-US" sz="2800" dirty="0" smtClean="0">
                <a:latin typeface="Times New Roman" pitchFamily="18" charset="0"/>
              </a:rPr>
              <a:t> </a:t>
            </a:r>
            <a:r>
              <a:rPr lang="en-US" sz="2800" dirty="0" err="1" smtClean="0">
                <a:latin typeface="Times New Roman" pitchFamily="18" charset="0"/>
              </a:rPr>
              <a:t>thông</a:t>
            </a:r>
            <a:r>
              <a:rPr lang="en-US" sz="2800" dirty="0" smtClean="0">
                <a:latin typeface="Times New Roman" pitchFamily="18" charset="0"/>
              </a:rPr>
              <a:t> minh </a:t>
            </a:r>
            <a:r>
              <a:rPr lang="en-US" sz="2800" dirty="0" err="1" smtClean="0">
                <a:latin typeface="Times New Roman" pitchFamily="18" charset="0"/>
              </a:rPr>
              <a:t>và</a:t>
            </a:r>
            <a:r>
              <a:rPr lang="en-US" sz="2800" dirty="0" smtClean="0">
                <a:latin typeface="Times New Roman" pitchFamily="18" charset="0"/>
              </a:rPr>
              <a:t> </a:t>
            </a:r>
            <a:r>
              <a:rPr lang="en-US" sz="2800" dirty="0" err="1" smtClean="0">
                <a:latin typeface="Times New Roman" pitchFamily="18" charset="0"/>
              </a:rPr>
              <a:t>tinh</a:t>
            </a:r>
            <a:r>
              <a:rPr lang="en-US" sz="2800" dirty="0" smtClean="0">
                <a:latin typeface="Times New Roman" pitchFamily="18" charset="0"/>
              </a:rPr>
              <a:t> </a:t>
            </a:r>
            <a:r>
              <a:rPr lang="en-US" sz="2800" dirty="0" err="1" smtClean="0">
                <a:latin typeface="Times New Roman" pitchFamily="18" charset="0"/>
              </a:rPr>
              <a:t>thần</a:t>
            </a:r>
            <a:r>
              <a:rPr lang="en-US" sz="2800" dirty="0" smtClean="0">
                <a:latin typeface="Times New Roman" pitchFamily="18" charset="0"/>
              </a:rPr>
              <a:t> </a:t>
            </a:r>
            <a:r>
              <a:rPr lang="en-US" sz="2800" dirty="0" err="1" smtClean="0">
                <a:latin typeface="Times New Roman" pitchFamily="18" charset="0"/>
              </a:rPr>
              <a:t>lạc</a:t>
            </a:r>
            <a:r>
              <a:rPr lang="en-US" sz="2800" dirty="0" smtClean="0">
                <a:latin typeface="Times New Roman" pitchFamily="18" charset="0"/>
              </a:rPr>
              <a:t> </a:t>
            </a:r>
            <a:r>
              <a:rPr lang="en-US" sz="2800" dirty="0" err="1" smtClean="0">
                <a:latin typeface="Times New Roman" pitchFamily="18" charset="0"/>
              </a:rPr>
              <a:t>quan</a:t>
            </a:r>
            <a:r>
              <a:rPr lang="en-US" sz="2800" dirty="0" smtClean="0">
                <a:latin typeface="Times New Roman" pitchFamily="18" charset="0"/>
              </a:rPr>
              <a:t> </a:t>
            </a:r>
            <a:r>
              <a:rPr lang="en-US" sz="2800" dirty="0" err="1" smtClean="0">
                <a:latin typeface="Times New Roman" pitchFamily="18" charset="0"/>
              </a:rPr>
              <a:t>của</a:t>
            </a:r>
            <a:r>
              <a:rPr lang="en-US" sz="2800" dirty="0" smtClean="0">
                <a:latin typeface="Times New Roman" pitchFamily="18" charset="0"/>
              </a:rPr>
              <a:t> </a:t>
            </a:r>
            <a:r>
              <a:rPr lang="en-US" sz="2800" dirty="0" err="1" smtClean="0">
                <a:latin typeface="Times New Roman" pitchFamily="18" charset="0"/>
              </a:rPr>
              <a:t>nhân</a:t>
            </a:r>
            <a:r>
              <a:rPr lang="en-US" sz="2800" dirty="0" smtClean="0">
                <a:latin typeface="Times New Roman" pitchFamily="18" charset="0"/>
              </a:rPr>
              <a:t> </a:t>
            </a:r>
            <a:r>
              <a:rPr lang="en-US" sz="2800" dirty="0" err="1" smtClean="0">
                <a:latin typeface="Times New Roman" pitchFamily="18" charset="0"/>
              </a:rPr>
              <a:t>dân</a:t>
            </a:r>
            <a:r>
              <a:rPr lang="en-US" sz="2800" dirty="0" smtClean="0">
                <a:latin typeface="Times New Roman" pitchFamily="18" charset="0"/>
              </a:rPr>
              <a:t> </a:t>
            </a:r>
            <a:r>
              <a:rPr lang="en-US" sz="2800" dirty="0" err="1" smtClean="0">
                <a:latin typeface="Times New Roman" pitchFamily="18" charset="0"/>
              </a:rPr>
              <a:t>lao</a:t>
            </a:r>
            <a:r>
              <a:rPr lang="en-US" sz="2800" dirty="0" smtClean="0">
                <a:latin typeface="Times New Roman" pitchFamily="18" charset="0"/>
              </a:rPr>
              <a:t> </a:t>
            </a:r>
            <a:r>
              <a:rPr lang="en-US" sz="2800" dirty="0" err="1" smtClean="0">
                <a:latin typeface="Times New Roman" pitchFamily="18" charset="0"/>
              </a:rPr>
              <a:t>động</a:t>
            </a:r>
            <a:r>
              <a:rPr lang="en-US" sz="2800" dirty="0" smtClean="0">
                <a:latin typeface="Times New Roman" pitchFamily="18" charset="0"/>
              </a:rPr>
              <a:t>.</a:t>
            </a:r>
            <a:br>
              <a:rPr lang="en-US" sz="2800" dirty="0" smtClean="0">
                <a:latin typeface="Times New Roman" pitchFamily="18" charset="0"/>
              </a:rPr>
            </a:br>
            <a:r>
              <a:rPr lang="en-US" sz="2800" dirty="0" smtClean="0">
                <a:latin typeface="Times New Roman" pitchFamily="18" charset="0"/>
              </a:rPr>
              <a:t/>
            </a:r>
            <a:br>
              <a:rPr lang="en-US" sz="2800" dirty="0" smtClean="0">
                <a:latin typeface="Times New Roman" pitchFamily="18" charset="0"/>
              </a:rPr>
            </a:br>
            <a:r>
              <a:rPr lang="en-US" sz="2800" dirty="0" smtClean="0">
                <a:latin typeface="Times New Roman" pitchFamily="18" charset="0"/>
              </a:rPr>
              <a:t/>
            </a:r>
            <a:br>
              <a:rPr lang="en-US" sz="2800" dirty="0" smtClean="0">
                <a:latin typeface="Times New Roman" pitchFamily="18" charset="0"/>
              </a:rPr>
            </a:br>
            <a:endParaRPr lang="en-US" sz="3200" dirty="0" smtClean="0">
              <a:latin typeface="Times New Roman" pitchFamily="18" charset="0"/>
            </a:endParaRPr>
          </a:p>
        </p:txBody>
      </p:sp>
      <p:pic>
        <p:nvPicPr>
          <p:cNvPr id="141315" name="Picture 7" descr="465af2fcdcb5b"/>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566452" y="4267200"/>
            <a:ext cx="1615017"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85210">
            <a:off x="1003300" y="3870325"/>
            <a:ext cx="2480733" cy="258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1317" name="Picture 6" descr="Truyện Cười Việt Nam - Khuyết Danh ~ Chương cover # mobi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86865">
            <a:off x="3185587" y="3778250"/>
            <a:ext cx="2161116"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79116">
            <a:off x="5173135" y="4637165"/>
            <a:ext cx="1699684" cy="171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77894" y="616329"/>
            <a:ext cx="6096000" cy="954088"/>
          </a:xfrm>
          <a:prstGeom prst="rect">
            <a:avLst/>
          </a:prstGeom>
        </p:spPr>
        <p:txBody>
          <a:bodyPr>
            <a:spAutoFit/>
          </a:bodyPr>
          <a:lstStyle/>
          <a:p>
            <a:pPr eaLnBrk="0" fontAlgn="base" hangingPunct="0">
              <a:spcBef>
                <a:spcPct val="0"/>
              </a:spcBef>
              <a:spcAft>
                <a:spcPct val="0"/>
              </a:spcAft>
              <a:defRPr/>
            </a:pPr>
            <a:r>
              <a:rPr lang="en-US" sz="2800" b="1" kern="0" dirty="0">
                <a:solidFill>
                  <a:srgbClr val="000000"/>
                </a:solidFill>
                <a:latin typeface="Times New Roman" pitchFamily="18" charset="0"/>
              </a:rPr>
              <a:t/>
            </a:r>
            <a:br>
              <a:rPr lang="en-US" sz="2800" b="1" kern="0" dirty="0">
                <a:solidFill>
                  <a:srgbClr val="000000"/>
                </a:solidFill>
                <a:latin typeface="Times New Roman" pitchFamily="18" charset="0"/>
              </a:rPr>
            </a:br>
            <a:r>
              <a:rPr lang="en-US" sz="2800" b="1" i="1" kern="0" dirty="0">
                <a:solidFill>
                  <a:srgbClr val="000000"/>
                </a:solidFill>
                <a:latin typeface="Times New Roman" pitchFamily="18" charset="0"/>
              </a:rPr>
              <a:t>1. </a:t>
            </a:r>
            <a:r>
              <a:rPr lang="en-US" sz="2800" b="1" i="1" kern="0" dirty="0" err="1">
                <a:solidFill>
                  <a:srgbClr val="000000"/>
                </a:solidFill>
                <a:latin typeface="Times New Roman" pitchFamily="18" charset="0"/>
              </a:rPr>
              <a:t>Khái</a:t>
            </a:r>
            <a:r>
              <a:rPr lang="en-US" sz="2800" b="1" i="1" kern="0" dirty="0">
                <a:solidFill>
                  <a:srgbClr val="000000"/>
                </a:solidFill>
                <a:latin typeface="Times New Roman" pitchFamily="18" charset="0"/>
              </a:rPr>
              <a:t> </a:t>
            </a:r>
            <a:r>
              <a:rPr lang="en-US" sz="2800" b="1" i="1" kern="0" dirty="0" err="1">
                <a:solidFill>
                  <a:srgbClr val="000000"/>
                </a:solidFill>
                <a:latin typeface="Times New Roman" pitchFamily="18" charset="0"/>
              </a:rPr>
              <a:t>niệm</a:t>
            </a:r>
            <a:r>
              <a:rPr lang="en-US" sz="2800" b="1" i="1" kern="0" dirty="0">
                <a:solidFill>
                  <a:srgbClr val="000000"/>
                </a:solidFill>
                <a:latin typeface="Times New Roman" pitchFamily="18" charset="0"/>
              </a:rPr>
              <a:t>:</a:t>
            </a:r>
            <a:endParaRPr lang="en-US" dirty="0">
              <a:solidFill>
                <a:srgbClr val="000000"/>
              </a:solidFill>
              <a:latin typeface="Times New Roman" pitchFamily="18" charset="0"/>
            </a:endParaRPr>
          </a:p>
        </p:txBody>
      </p:sp>
      <p:sp>
        <p:nvSpPr>
          <p:cNvPr id="3" name="Rectangle 2"/>
          <p:cNvSpPr/>
          <p:nvPr/>
        </p:nvSpPr>
        <p:spPr>
          <a:xfrm>
            <a:off x="2182657" y="266535"/>
            <a:ext cx="8238350" cy="523220"/>
          </a:xfrm>
          <a:prstGeom prst="rect">
            <a:avLst/>
          </a:prstGeom>
          <a:solidFill>
            <a:schemeClr val="accent1"/>
          </a:solidFill>
        </p:spPr>
        <p:txBody>
          <a:bodyPr wrap="square">
            <a:spAutoFit/>
          </a:bodyPr>
          <a:lstStyle/>
          <a:p>
            <a:pPr algn="ctr"/>
            <a:r>
              <a:rPr lang="en-US" sz="2800" b="1" kern="0" dirty="0">
                <a:solidFill>
                  <a:srgbClr val="FF0000"/>
                </a:solidFill>
                <a:latin typeface="Times New Roman" pitchFamily="18" charset="0"/>
              </a:rPr>
              <a:t>I. TÌM HIỂU CHUNG</a:t>
            </a:r>
            <a:endParaRPr lang="en-US" dirty="0">
              <a:solidFill>
                <a:srgbClr val="FF0000"/>
              </a:solidFill>
            </a:endParaRPr>
          </a:p>
        </p:txBody>
      </p:sp>
    </p:spTree>
    <p:extLst>
      <p:ext uri="{BB962C8B-B14F-4D97-AF65-F5344CB8AC3E}">
        <p14:creationId xmlns:p14="http://schemas.microsoft.com/office/powerpoint/2010/main" val="209738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2402"/>
                                        </p:tgtEl>
                                        <p:attrNameLst>
                                          <p:attrName>style.visibility</p:attrName>
                                        </p:attrNameLst>
                                      </p:cBhvr>
                                      <p:to>
                                        <p:strVal val="visible"/>
                                      </p:to>
                                    </p:set>
                                    <p:animEffect transition="in" filter="wipe(down)">
                                      <p:cBhvr>
                                        <p:cTn id="17" dur="500"/>
                                        <p:tgtEl>
                                          <p:spTgt spid="102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4"/>
          <p:cNvSpPr>
            <a:spLocks noGrp="1" noChangeArrowheads="1"/>
          </p:cNvSpPr>
          <p:nvPr>
            <p:ph type="title"/>
          </p:nvPr>
        </p:nvSpPr>
        <p:spPr>
          <a:xfrm>
            <a:off x="406400" y="1150890"/>
            <a:ext cx="11887200" cy="5715000"/>
          </a:xfrm>
          <a:noFill/>
        </p:spPr>
        <p:txBody>
          <a:bodyPr anchor="t"/>
          <a:lstStyle/>
          <a:p>
            <a:pPr eaLnBrk="1" hangingPunct="1">
              <a:lnSpc>
                <a:spcPct val="150000"/>
              </a:lnSpc>
            </a:pPr>
            <a:r>
              <a:rPr lang="en-US" sz="2800" dirty="0" smtClean="0">
                <a:latin typeface="Times New Roman" pitchFamily="18" charset="0"/>
              </a:rPr>
              <a:t/>
            </a:r>
            <a:br>
              <a:rPr lang="en-US" sz="2800" dirty="0" smtClean="0">
                <a:latin typeface="Times New Roman" pitchFamily="18" charset="0"/>
              </a:rPr>
            </a:br>
            <a:r>
              <a:rPr lang="en-US" sz="2800" dirty="0" smtClean="0">
                <a:latin typeface="Times New Roman" pitchFamily="18" charset="0"/>
              </a:rPr>
              <a:t>- </a:t>
            </a:r>
            <a:r>
              <a:rPr lang="en-US" sz="2800" dirty="0" err="1" smtClean="0">
                <a:latin typeface="Times New Roman" pitchFamily="18" charset="0"/>
              </a:rPr>
              <a:t>Truyện</a:t>
            </a:r>
            <a:r>
              <a:rPr lang="en-US" sz="2800" dirty="0" smtClean="0">
                <a:latin typeface="Times New Roman" pitchFamily="18" charset="0"/>
              </a:rPr>
              <a:t> </a:t>
            </a:r>
            <a:r>
              <a:rPr lang="en-US" sz="2800" dirty="0" err="1" smtClean="0">
                <a:latin typeface="Times New Roman" pitchFamily="18" charset="0"/>
              </a:rPr>
              <a:t>cười</a:t>
            </a:r>
            <a:r>
              <a:rPr lang="en-US" sz="2800" dirty="0" smtClean="0">
                <a:latin typeface="Times New Roman" pitchFamily="18" charset="0"/>
              </a:rPr>
              <a:t> </a:t>
            </a:r>
            <a:r>
              <a:rPr lang="en-US" sz="2800" dirty="0" err="1" smtClean="0">
                <a:latin typeface="Times New Roman" pitchFamily="18" charset="0"/>
              </a:rPr>
              <a:t>có</a:t>
            </a:r>
            <a:r>
              <a:rPr lang="en-US" sz="2800" dirty="0" smtClean="0">
                <a:latin typeface="Times New Roman" pitchFamily="18" charset="0"/>
              </a:rPr>
              <a:t> 2 </a:t>
            </a:r>
            <a:r>
              <a:rPr lang="en-US" sz="2800" dirty="0" err="1" smtClean="0">
                <a:latin typeface="Times New Roman" pitchFamily="18" charset="0"/>
              </a:rPr>
              <a:t>loại</a:t>
            </a:r>
            <a:r>
              <a:rPr lang="en-US" sz="2800" dirty="0" smtClean="0">
                <a:latin typeface="Times New Roman" pitchFamily="18" charset="0"/>
              </a:rPr>
              <a:t>:</a:t>
            </a:r>
            <a:br>
              <a:rPr lang="en-US" sz="2800" dirty="0" smtClean="0">
                <a:latin typeface="Times New Roman" pitchFamily="18" charset="0"/>
              </a:rPr>
            </a:br>
            <a:r>
              <a:rPr lang="en-US" sz="2800" dirty="0" smtClean="0">
                <a:latin typeface="Times New Roman" pitchFamily="18" charset="0"/>
              </a:rPr>
              <a:t>+ </a:t>
            </a:r>
            <a:r>
              <a:rPr lang="en-US" sz="2800" dirty="0" err="1" smtClean="0">
                <a:latin typeface="Times New Roman" pitchFamily="18" charset="0"/>
              </a:rPr>
              <a:t>Hài</a:t>
            </a:r>
            <a:r>
              <a:rPr lang="en-US" sz="2800" dirty="0" smtClean="0">
                <a:latin typeface="Times New Roman" pitchFamily="18" charset="0"/>
              </a:rPr>
              <a:t> </a:t>
            </a:r>
            <a:r>
              <a:rPr lang="en-US" sz="2800" dirty="0" err="1" smtClean="0">
                <a:latin typeface="Times New Roman" pitchFamily="18" charset="0"/>
              </a:rPr>
              <a:t>hước</a:t>
            </a:r>
            <a:r>
              <a:rPr lang="en-US" sz="2800" dirty="0" smtClean="0">
                <a:latin typeface="Times New Roman" pitchFamily="18" charset="0"/>
              </a:rPr>
              <a:t>: </a:t>
            </a:r>
            <a:r>
              <a:rPr lang="en-US" sz="2800" dirty="0" err="1" smtClean="0">
                <a:latin typeface="Times New Roman" pitchFamily="18" charset="0"/>
              </a:rPr>
              <a:t>mua</a:t>
            </a:r>
            <a:r>
              <a:rPr lang="en-US" sz="2800" dirty="0" smtClean="0">
                <a:latin typeface="Times New Roman" pitchFamily="18" charset="0"/>
              </a:rPr>
              <a:t> </a:t>
            </a:r>
            <a:r>
              <a:rPr lang="en-US" sz="2800" dirty="0" err="1" smtClean="0">
                <a:latin typeface="Times New Roman" pitchFamily="18" charset="0"/>
              </a:rPr>
              <a:t>vui</a:t>
            </a:r>
            <a:r>
              <a:rPr lang="en-US" sz="2800" dirty="0" smtClean="0">
                <a:latin typeface="Times New Roman" pitchFamily="18" charset="0"/>
              </a:rPr>
              <a:t>, </a:t>
            </a:r>
            <a:r>
              <a:rPr lang="en-US" sz="2800" dirty="0" err="1" smtClean="0">
                <a:latin typeface="Times New Roman" pitchFamily="18" charset="0"/>
              </a:rPr>
              <a:t>gây</a:t>
            </a:r>
            <a:r>
              <a:rPr lang="en-US" sz="2800" dirty="0" smtClean="0">
                <a:latin typeface="Times New Roman" pitchFamily="18" charset="0"/>
              </a:rPr>
              <a:t> </a:t>
            </a:r>
            <a:r>
              <a:rPr lang="en-US" sz="2800" dirty="0" err="1" smtClean="0">
                <a:latin typeface="Times New Roman" pitchFamily="18" charset="0"/>
              </a:rPr>
              <a:t>cười</a:t>
            </a:r>
            <a:r>
              <a:rPr lang="en-US" sz="2800" dirty="0" smtClean="0">
                <a:latin typeface="Times New Roman" pitchFamily="18" charset="0"/>
              </a:rPr>
              <a:t>.</a:t>
            </a:r>
            <a:br>
              <a:rPr lang="en-US" sz="2800" dirty="0" smtClean="0">
                <a:latin typeface="Times New Roman" pitchFamily="18" charset="0"/>
              </a:rPr>
            </a:br>
            <a:r>
              <a:rPr lang="en-US" sz="2800" dirty="0" smtClean="0">
                <a:latin typeface="Times New Roman" pitchFamily="18" charset="0"/>
              </a:rPr>
              <a:t>+ </a:t>
            </a:r>
            <a:r>
              <a:rPr lang="en-US" sz="2800" dirty="0" err="1" smtClean="0">
                <a:latin typeface="Times New Roman" pitchFamily="18" charset="0"/>
              </a:rPr>
              <a:t>Châm</a:t>
            </a:r>
            <a:r>
              <a:rPr lang="en-US" sz="2800" dirty="0" smtClean="0">
                <a:latin typeface="Times New Roman" pitchFamily="18" charset="0"/>
              </a:rPr>
              <a:t> </a:t>
            </a:r>
            <a:r>
              <a:rPr lang="en-US" sz="2800" dirty="0" err="1" smtClean="0">
                <a:latin typeface="Times New Roman" pitchFamily="18" charset="0"/>
              </a:rPr>
              <a:t>biếm</a:t>
            </a:r>
            <a:r>
              <a:rPr lang="en-US" sz="2800" dirty="0" smtClean="0">
                <a:latin typeface="Times New Roman" pitchFamily="18" charset="0"/>
              </a:rPr>
              <a:t>: </a:t>
            </a:r>
            <a:r>
              <a:rPr lang="en-US" sz="2800" dirty="0" err="1" smtClean="0">
                <a:latin typeface="Times New Roman" pitchFamily="18" charset="0"/>
              </a:rPr>
              <a:t>phê</a:t>
            </a:r>
            <a:r>
              <a:rPr lang="en-US" sz="2800" dirty="0" smtClean="0">
                <a:latin typeface="Times New Roman" pitchFamily="18" charset="0"/>
              </a:rPr>
              <a:t> </a:t>
            </a:r>
            <a:r>
              <a:rPr lang="en-US" sz="2800" dirty="0" err="1" smtClean="0">
                <a:latin typeface="Times New Roman" pitchFamily="18" charset="0"/>
              </a:rPr>
              <a:t>phán</a:t>
            </a:r>
            <a:r>
              <a:rPr lang="en-US" sz="2800" dirty="0" smtClean="0">
                <a:latin typeface="Times New Roman" pitchFamily="18" charset="0"/>
              </a:rPr>
              <a:t/>
            </a:r>
            <a:br>
              <a:rPr lang="en-US" sz="2800" dirty="0" smtClean="0">
                <a:latin typeface="Times New Roman" pitchFamily="18" charset="0"/>
              </a:rPr>
            </a:br>
            <a:endParaRPr lang="en-US" sz="3200" dirty="0" smtClean="0">
              <a:latin typeface="Times New Roman" pitchFamily="18" charset="0"/>
            </a:endParaRPr>
          </a:p>
        </p:txBody>
      </p:sp>
      <p:pic>
        <p:nvPicPr>
          <p:cNvPr id="142339" name="Picture 7" descr="465af2fcdcb5b"/>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566452" y="4267200"/>
            <a:ext cx="1615017"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0" name="Picture 2" descr="Tuyển tập truyện Trạng Quỳ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1100" y="10668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46690" y="779491"/>
            <a:ext cx="6096000" cy="954088"/>
          </a:xfrm>
          <a:prstGeom prst="rect">
            <a:avLst/>
          </a:prstGeom>
        </p:spPr>
        <p:txBody>
          <a:bodyPr>
            <a:spAutoFit/>
          </a:bodyPr>
          <a:lstStyle/>
          <a:p>
            <a:pPr eaLnBrk="0" fontAlgn="base" hangingPunct="0">
              <a:spcBef>
                <a:spcPct val="0"/>
              </a:spcBef>
              <a:spcAft>
                <a:spcPct val="0"/>
              </a:spcAft>
              <a:defRPr/>
            </a:pPr>
            <a:r>
              <a:rPr lang="en-US" sz="2800" b="1" kern="0" dirty="0">
                <a:solidFill>
                  <a:srgbClr val="000000"/>
                </a:solidFill>
                <a:latin typeface="Times New Roman" pitchFamily="18" charset="0"/>
              </a:rPr>
              <a:t/>
            </a:r>
            <a:br>
              <a:rPr lang="en-US" sz="2800" b="1" kern="0" dirty="0">
                <a:solidFill>
                  <a:srgbClr val="000000"/>
                </a:solidFill>
                <a:latin typeface="Times New Roman" pitchFamily="18" charset="0"/>
              </a:rPr>
            </a:br>
            <a:r>
              <a:rPr lang="en-US" sz="2800" b="1" i="1" kern="0" dirty="0">
                <a:solidFill>
                  <a:srgbClr val="000000"/>
                </a:solidFill>
                <a:latin typeface="Times New Roman" pitchFamily="18" charset="0"/>
              </a:rPr>
              <a:t>2. </a:t>
            </a:r>
            <a:r>
              <a:rPr lang="en-US" sz="2800" b="1" i="1" kern="0" dirty="0" err="1">
                <a:solidFill>
                  <a:srgbClr val="000000"/>
                </a:solidFill>
                <a:latin typeface="Times New Roman" pitchFamily="18" charset="0"/>
              </a:rPr>
              <a:t>Thể</a:t>
            </a:r>
            <a:r>
              <a:rPr lang="en-US" sz="2800" b="1" i="1" kern="0" dirty="0">
                <a:solidFill>
                  <a:srgbClr val="000000"/>
                </a:solidFill>
                <a:latin typeface="Times New Roman" pitchFamily="18" charset="0"/>
              </a:rPr>
              <a:t> </a:t>
            </a:r>
            <a:r>
              <a:rPr lang="en-US" sz="2800" b="1" i="1" kern="0" dirty="0" err="1">
                <a:solidFill>
                  <a:srgbClr val="000000"/>
                </a:solidFill>
                <a:latin typeface="Times New Roman" pitchFamily="18" charset="0"/>
              </a:rPr>
              <a:t>loại</a:t>
            </a:r>
            <a:r>
              <a:rPr lang="en-US" sz="2800" b="1" i="1" kern="0" dirty="0">
                <a:solidFill>
                  <a:srgbClr val="000000"/>
                </a:solidFill>
                <a:latin typeface="Times New Roman" pitchFamily="18" charset="0"/>
              </a:rPr>
              <a:t>:</a:t>
            </a:r>
            <a:endParaRPr lang="en-US" dirty="0">
              <a:solidFill>
                <a:srgbClr val="000000"/>
              </a:solidFill>
              <a:latin typeface="Times New Roman" pitchFamily="18" charset="0"/>
            </a:endParaRPr>
          </a:p>
        </p:txBody>
      </p:sp>
      <p:sp>
        <p:nvSpPr>
          <p:cNvPr id="7" name="Rectangle 6"/>
          <p:cNvSpPr/>
          <p:nvPr/>
        </p:nvSpPr>
        <p:spPr>
          <a:xfrm>
            <a:off x="2182657" y="266535"/>
            <a:ext cx="8238350" cy="523220"/>
          </a:xfrm>
          <a:prstGeom prst="rect">
            <a:avLst/>
          </a:prstGeom>
          <a:solidFill>
            <a:schemeClr val="accent1"/>
          </a:solidFill>
        </p:spPr>
        <p:txBody>
          <a:bodyPr wrap="square">
            <a:spAutoFit/>
          </a:bodyPr>
          <a:lstStyle/>
          <a:p>
            <a:pPr algn="ctr"/>
            <a:r>
              <a:rPr lang="en-US" sz="2800" b="1" kern="0" dirty="0">
                <a:solidFill>
                  <a:srgbClr val="FF0000"/>
                </a:solidFill>
                <a:latin typeface="Times New Roman" pitchFamily="18" charset="0"/>
              </a:rPr>
              <a:t>I. TÌM HIỂU CHUNG</a:t>
            </a:r>
            <a:endParaRPr lang="en-US" dirty="0">
              <a:solidFill>
                <a:srgbClr val="FF0000"/>
              </a:solidFill>
            </a:endParaRPr>
          </a:p>
        </p:txBody>
      </p:sp>
    </p:spTree>
    <p:extLst>
      <p:ext uri="{BB962C8B-B14F-4D97-AF65-F5344CB8AC3E}">
        <p14:creationId xmlns:p14="http://schemas.microsoft.com/office/powerpoint/2010/main" val="328151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2402"/>
                                        </p:tgtEl>
                                        <p:attrNameLst>
                                          <p:attrName>style.visibility</p:attrName>
                                        </p:attrNameLst>
                                      </p:cBhvr>
                                      <p:to>
                                        <p:strVal val="visible"/>
                                      </p:to>
                                    </p:set>
                                    <p:animEffect transition="in" filter="barn(inVertical)">
                                      <p:cBhvr>
                                        <p:cTn id="12" dur="500"/>
                                        <p:tgtEl>
                                          <p:spTgt spid="102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Rectangle 4"/>
          <p:cNvSpPr>
            <a:spLocks noGrp="1" noChangeArrowheads="1"/>
          </p:cNvSpPr>
          <p:nvPr>
            <p:ph type="title"/>
          </p:nvPr>
        </p:nvSpPr>
        <p:spPr>
          <a:xfrm>
            <a:off x="516762" y="838200"/>
            <a:ext cx="11307376" cy="6553200"/>
          </a:xfrm>
          <a:noFill/>
        </p:spPr>
        <p:txBody>
          <a:bodyPr anchor="t"/>
          <a:lstStyle/>
          <a:p>
            <a:pPr eaLnBrk="1" hangingPunct="1">
              <a:lnSpc>
                <a:spcPct val="150000"/>
              </a:lnSpc>
            </a:pPr>
            <a:r>
              <a:rPr lang="en-US" sz="3200" b="1" i="1" dirty="0" smtClean="0">
                <a:latin typeface="Times New Roman" pitchFamily="18" charset="0"/>
              </a:rPr>
              <a:t/>
            </a:r>
            <a:br>
              <a:rPr lang="en-US" sz="3200" b="1" i="1" dirty="0" smtClean="0">
                <a:latin typeface="Times New Roman" pitchFamily="18" charset="0"/>
              </a:rPr>
            </a:br>
            <a:r>
              <a:rPr lang="en-US" sz="2800" dirty="0" smtClean="0">
                <a:latin typeface="Times New Roman" pitchFamily="18" charset="0"/>
              </a:rPr>
              <a:t>- </a:t>
            </a:r>
            <a:r>
              <a:rPr lang="en-US" sz="2800" dirty="0" err="1" smtClean="0">
                <a:latin typeface="Times New Roman" pitchFamily="18" charset="0"/>
              </a:rPr>
              <a:t>Yếu</a:t>
            </a:r>
            <a:r>
              <a:rPr lang="en-US" sz="2800" dirty="0" smtClean="0">
                <a:latin typeface="Times New Roman" pitchFamily="18" charset="0"/>
              </a:rPr>
              <a:t> </a:t>
            </a:r>
            <a:r>
              <a:rPr lang="en-US" sz="2800" dirty="0" err="1" smtClean="0">
                <a:latin typeface="Times New Roman" pitchFamily="18" charset="0"/>
              </a:rPr>
              <a:t>tố</a:t>
            </a:r>
            <a:r>
              <a:rPr lang="en-US" sz="2800" dirty="0" smtClean="0">
                <a:latin typeface="Times New Roman" pitchFamily="18" charset="0"/>
              </a:rPr>
              <a:t> </a:t>
            </a:r>
            <a:r>
              <a:rPr lang="en-US" sz="2800" dirty="0" err="1" smtClean="0">
                <a:latin typeface="Times New Roman" pitchFamily="18" charset="0"/>
              </a:rPr>
              <a:t>gây</a:t>
            </a:r>
            <a:r>
              <a:rPr lang="en-US" sz="2800" dirty="0" smtClean="0">
                <a:latin typeface="Times New Roman" pitchFamily="18" charset="0"/>
              </a:rPr>
              <a:t> </a:t>
            </a:r>
            <a:r>
              <a:rPr lang="en-US" sz="2800" dirty="0" err="1" smtClean="0">
                <a:latin typeface="Times New Roman" pitchFamily="18" charset="0"/>
              </a:rPr>
              <a:t>cười</a:t>
            </a:r>
            <a:r>
              <a:rPr lang="en-US" sz="2800" dirty="0" smtClean="0">
                <a:latin typeface="Times New Roman" pitchFamily="18" charset="0"/>
              </a:rPr>
              <a:t>: </a:t>
            </a:r>
            <a:r>
              <a:rPr lang="en-US" sz="2800" dirty="0" err="1" smtClean="0">
                <a:latin typeface="Times New Roman" pitchFamily="18" charset="0"/>
              </a:rPr>
              <a:t>những</a:t>
            </a:r>
            <a:r>
              <a:rPr lang="en-US" sz="2800" dirty="0" smtClean="0">
                <a:latin typeface="Times New Roman" pitchFamily="18" charset="0"/>
              </a:rPr>
              <a:t> </a:t>
            </a:r>
            <a:r>
              <a:rPr lang="en-US" sz="2800" dirty="0" err="1" smtClean="0">
                <a:latin typeface="Times New Roman" pitchFamily="18" charset="0"/>
              </a:rPr>
              <a:t>mâu</a:t>
            </a:r>
            <a:r>
              <a:rPr lang="en-US" sz="2800" dirty="0" smtClean="0">
                <a:latin typeface="Times New Roman" pitchFamily="18" charset="0"/>
              </a:rPr>
              <a:t> </a:t>
            </a:r>
            <a:r>
              <a:rPr lang="en-US" sz="2800" dirty="0" err="1" smtClean="0">
                <a:latin typeface="Times New Roman" pitchFamily="18" charset="0"/>
              </a:rPr>
              <a:t>thuẫn</a:t>
            </a:r>
            <a:r>
              <a:rPr lang="en-US" sz="2800" dirty="0" smtClean="0">
                <a:latin typeface="Times New Roman" pitchFamily="18" charset="0"/>
              </a:rPr>
              <a:t> </a:t>
            </a:r>
            <a:r>
              <a:rPr lang="en-US" sz="2800" dirty="0" err="1" smtClean="0">
                <a:latin typeface="Times New Roman" pitchFamily="18" charset="0"/>
              </a:rPr>
              <a:t>trái</a:t>
            </a:r>
            <a:r>
              <a:rPr lang="en-US" sz="2800" dirty="0" smtClean="0">
                <a:latin typeface="Times New Roman" pitchFamily="18" charset="0"/>
              </a:rPr>
              <a:t> </a:t>
            </a:r>
            <a:r>
              <a:rPr lang="en-US" sz="2800" dirty="0" err="1" smtClean="0">
                <a:latin typeface="Times New Roman" pitchFamily="18" charset="0"/>
              </a:rPr>
              <a:t>tự</a:t>
            </a:r>
            <a:r>
              <a:rPr lang="en-US" sz="2800" dirty="0" smtClean="0">
                <a:latin typeface="Times New Roman" pitchFamily="18" charset="0"/>
              </a:rPr>
              <a:t> </a:t>
            </a:r>
            <a:r>
              <a:rPr lang="en-US" sz="2800" dirty="0" err="1" smtClean="0">
                <a:latin typeface="Times New Roman" pitchFamily="18" charset="0"/>
              </a:rPr>
              <a:t>nhiên</a:t>
            </a:r>
            <a:r>
              <a:rPr lang="en-US" sz="2800" dirty="0" smtClean="0">
                <a:latin typeface="Times New Roman" pitchFamily="18" charset="0"/>
              </a:rPr>
              <a:t>.</a:t>
            </a:r>
            <a:br>
              <a:rPr lang="en-US" sz="2800" dirty="0" smtClean="0">
                <a:latin typeface="Times New Roman" pitchFamily="18" charset="0"/>
              </a:rPr>
            </a:br>
            <a:r>
              <a:rPr lang="en-US" sz="2800" dirty="0" smtClean="0">
                <a:latin typeface="Times New Roman" pitchFamily="18" charset="0"/>
              </a:rPr>
              <a:t>- </a:t>
            </a:r>
            <a:r>
              <a:rPr lang="en-US" sz="2800" dirty="0" err="1" smtClean="0">
                <a:latin typeface="Times New Roman" pitchFamily="18" charset="0"/>
              </a:rPr>
              <a:t>Kết</a:t>
            </a:r>
            <a:r>
              <a:rPr lang="en-US" sz="2800" dirty="0" smtClean="0">
                <a:latin typeface="Times New Roman" pitchFamily="18" charset="0"/>
              </a:rPr>
              <a:t> </a:t>
            </a:r>
            <a:r>
              <a:rPr lang="en-US" sz="2800" dirty="0" err="1" smtClean="0">
                <a:latin typeface="Times New Roman" pitchFamily="18" charset="0"/>
              </a:rPr>
              <a:t>cấu</a:t>
            </a:r>
            <a:r>
              <a:rPr lang="en-US" sz="2800" dirty="0" smtClean="0">
                <a:latin typeface="Times New Roman" pitchFamily="18" charset="0"/>
              </a:rPr>
              <a:t> </a:t>
            </a:r>
            <a:r>
              <a:rPr lang="en-US" sz="2800" dirty="0" err="1" smtClean="0">
                <a:latin typeface="Times New Roman" pitchFamily="18" charset="0"/>
              </a:rPr>
              <a:t>gây</a:t>
            </a:r>
            <a:r>
              <a:rPr lang="en-US" sz="2800" dirty="0" smtClean="0">
                <a:latin typeface="Times New Roman" pitchFamily="18" charset="0"/>
              </a:rPr>
              <a:t> </a:t>
            </a:r>
            <a:r>
              <a:rPr lang="en-US" sz="2800" dirty="0" err="1" smtClean="0">
                <a:latin typeface="Times New Roman" pitchFamily="18" charset="0"/>
              </a:rPr>
              <a:t>cười</a:t>
            </a:r>
            <a:r>
              <a:rPr lang="en-US" sz="2800" dirty="0" smtClean="0">
                <a:latin typeface="Times New Roman" pitchFamily="18" charset="0"/>
              </a:rPr>
              <a:t> </a:t>
            </a:r>
            <a:r>
              <a:rPr lang="en-US" sz="2800" dirty="0" err="1" smtClean="0">
                <a:latin typeface="Times New Roman" pitchFamily="18" charset="0"/>
              </a:rPr>
              <a:t>tự</a:t>
            </a:r>
            <a:r>
              <a:rPr lang="en-US" sz="2800" dirty="0" smtClean="0">
                <a:latin typeface="Times New Roman" pitchFamily="18" charset="0"/>
              </a:rPr>
              <a:t> </a:t>
            </a:r>
            <a:r>
              <a:rPr lang="en-US" sz="2800" dirty="0" err="1" smtClean="0">
                <a:latin typeface="Times New Roman" pitchFamily="18" charset="0"/>
              </a:rPr>
              <a:t>nhiên</a:t>
            </a:r>
            <a:r>
              <a:rPr lang="en-US" sz="2800" dirty="0" smtClean="0">
                <a:latin typeface="Times New Roman" pitchFamily="18" charset="0"/>
              </a:rPr>
              <a:t>: </a:t>
            </a:r>
            <a:r>
              <a:rPr lang="en-US" sz="2800" dirty="0" err="1" smtClean="0">
                <a:latin typeface="Times New Roman" pitchFamily="18" charset="0"/>
              </a:rPr>
              <a:t>vào</a:t>
            </a:r>
            <a:r>
              <a:rPr lang="en-US" sz="2800" dirty="0" smtClean="0">
                <a:latin typeface="Times New Roman" pitchFamily="18" charset="0"/>
              </a:rPr>
              <a:t> </a:t>
            </a:r>
            <a:r>
              <a:rPr lang="en-US" sz="2800" dirty="0" err="1" smtClean="0">
                <a:latin typeface="Times New Roman" pitchFamily="18" charset="0"/>
              </a:rPr>
              <a:t>truyện</a:t>
            </a:r>
            <a:r>
              <a:rPr lang="en-US" sz="2800" dirty="0" smtClean="0">
                <a:latin typeface="Times New Roman" pitchFamily="18" charset="0"/>
              </a:rPr>
              <a:t> </a:t>
            </a:r>
            <a:r>
              <a:rPr lang="en-US" sz="2800" dirty="0" err="1" smtClean="0">
                <a:latin typeface="Times New Roman" pitchFamily="18" charset="0"/>
              </a:rPr>
              <a:t>tự</a:t>
            </a:r>
            <a:r>
              <a:rPr lang="en-US" sz="2800" dirty="0" smtClean="0">
                <a:latin typeface="Times New Roman" pitchFamily="18" charset="0"/>
              </a:rPr>
              <a:t> </a:t>
            </a:r>
            <a:r>
              <a:rPr lang="en-US" sz="2800" dirty="0" err="1" smtClean="0">
                <a:latin typeface="Times New Roman" pitchFamily="18" charset="0"/>
              </a:rPr>
              <a:t>nhiên</a:t>
            </a:r>
            <a:r>
              <a:rPr lang="en-US" sz="2800" dirty="0" smtClean="0">
                <a:latin typeface="Times New Roman" pitchFamily="18" charset="0"/>
              </a:rPr>
              <a:t>, </a:t>
            </a:r>
            <a:r>
              <a:rPr lang="en-US" sz="2800" dirty="0" err="1" smtClean="0">
                <a:latin typeface="Times New Roman" pitchFamily="18" charset="0"/>
              </a:rPr>
              <a:t>kết</a:t>
            </a:r>
            <a:r>
              <a:rPr lang="en-US" sz="2800" dirty="0" smtClean="0">
                <a:latin typeface="Times New Roman" pitchFamily="18" charset="0"/>
              </a:rPr>
              <a:t> </a:t>
            </a:r>
            <a:r>
              <a:rPr lang="en-US" sz="2800" dirty="0" err="1" smtClean="0">
                <a:latin typeface="Times New Roman" pitchFamily="18" charset="0"/>
              </a:rPr>
              <a:t>cấu</a:t>
            </a:r>
            <a:r>
              <a:rPr lang="en-US" sz="2800" dirty="0" smtClean="0">
                <a:latin typeface="Times New Roman" pitchFamily="18" charset="0"/>
              </a:rPr>
              <a:t> </a:t>
            </a:r>
            <a:r>
              <a:rPr lang="en-US" sz="2800" dirty="0" err="1" smtClean="0">
                <a:latin typeface="Times New Roman" pitchFamily="18" charset="0"/>
              </a:rPr>
              <a:t>bất</a:t>
            </a:r>
            <a:r>
              <a:rPr lang="en-US" sz="2800" dirty="0" smtClean="0">
                <a:latin typeface="Times New Roman" pitchFamily="18" charset="0"/>
              </a:rPr>
              <a:t> </a:t>
            </a:r>
            <a:r>
              <a:rPr lang="en-US" sz="2800" dirty="0" err="1" smtClean="0">
                <a:latin typeface="Times New Roman" pitchFamily="18" charset="0"/>
              </a:rPr>
              <a:t>ngờ</a:t>
            </a:r>
            <a:r>
              <a:rPr lang="en-US" sz="2800" dirty="0" smtClean="0">
                <a:latin typeface="Times New Roman" pitchFamily="18" charset="0"/>
              </a:rPr>
              <a:t>, </a:t>
            </a:r>
            <a:r>
              <a:rPr lang="en-US" sz="2800" dirty="0" err="1" smtClean="0">
                <a:latin typeface="Times New Roman" pitchFamily="18" charset="0"/>
              </a:rPr>
              <a:t>nhân</a:t>
            </a:r>
            <a:r>
              <a:rPr lang="en-US" sz="2800" dirty="0" smtClean="0">
                <a:latin typeface="Times New Roman" pitchFamily="18" charset="0"/>
              </a:rPr>
              <a:t> </a:t>
            </a:r>
            <a:r>
              <a:rPr lang="en-US" sz="2800" dirty="0" err="1" smtClean="0">
                <a:latin typeface="Times New Roman" pitchFamily="18" charset="0"/>
              </a:rPr>
              <a:t>vật</a:t>
            </a:r>
            <a:r>
              <a:rPr lang="en-US" sz="2800" dirty="0" smtClean="0">
                <a:latin typeface="Times New Roman" pitchFamily="18" charset="0"/>
              </a:rPr>
              <a:t> </a:t>
            </a:r>
            <a:r>
              <a:rPr lang="en-US" sz="2800" dirty="0" err="1" smtClean="0">
                <a:latin typeface="Times New Roman" pitchFamily="18" charset="0"/>
              </a:rPr>
              <a:t>ít</a:t>
            </a:r>
            <a:r>
              <a:rPr lang="en-US" sz="2800" dirty="0" smtClean="0">
                <a:latin typeface="Times New Roman" pitchFamily="18" charset="0"/>
              </a:rPr>
              <a:t>, </a:t>
            </a:r>
            <a:r>
              <a:rPr lang="en-US" sz="2800" dirty="0" err="1" smtClean="0">
                <a:latin typeface="Times New Roman" pitchFamily="18" charset="0"/>
              </a:rPr>
              <a:t>ngắn</a:t>
            </a:r>
            <a:r>
              <a:rPr lang="en-US" sz="2800" dirty="0" smtClean="0">
                <a:latin typeface="Times New Roman" pitchFamily="18" charset="0"/>
              </a:rPr>
              <a:t> </a:t>
            </a:r>
            <a:r>
              <a:rPr lang="en-US" sz="2800" dirty="0" err="1" smtClean="0">
                <a:latin typeface="Times New Roman" pitchFamily="18" charset="0"/>
              </a:rPr>
              <a:t>gọn</a:t>
            </a:r>
            <a:r>
              <a:rPr lang="en-US" sz="2800" dirty="0" smtClean="0">
                <a:latin typeface="Times New Roman" pitchFamily="18" charset="0"/>
              </a:rPr>
              <a:t>.</a:t>
            </a:r>
            <a:endParaRPr lang="en-US" sz="3200" dirty="0" smtClean="0">
              <a:latin typeface="Times New Roman" pitchFamily="18" charset="0"/>
            </a:endParaRPr>
          </a:p>
        </p:txBody>
      </p:sp>
      <p:pic>
        <p:nvPicPr>
          <p:cNvPr id="143363" name="Picture 7" descr="465af2fcdcb5b"/>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566452" y="4267200"/>
            <a:ext cx="1615017"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09758" y="557056"/>
            <a:ext cx="6096000" cy="954088"/>
          </a:xfrm>
          <a:prstGeom prst="rect">
            <a:avLst/>
          </a:prstGeom>
        </p:spPr>
        <p:txBody>
          <a:bodyPr>
            <a:spAutoFit/>
          </a:bodyPr>
          <a:lstStyle/>
          <a:p>
            <a:pPr eaLnBrk="0" fontAlgn="base" hangingPunct="0">
              <a:spcBef>
                <a:spcPct val="0"/>
              </a:spcBef>
              <a:spcAft>
                <a:spcPct val="0"/>
              </a:spcAft>
              <a:defRPr/>
            </a:pPr>
            <a:r>
              <a:rPr lang="en-US" sz="2800" b="1" kern="0" dirty="0">
                <a:solidFill>
                  <a:srgbClr val="000000"/>
                </a:solidFill>
                <a:latin typeface="Times New Roman" pitchFamily="18" charset="0"/>
              </a:rPr>
              <a:t/>
            </a:r>
            <a:br>
              <a:rPr lang="en-US" sz="2800" b="1" kern="0" dirty="0">
                <a:solidFill>
                  <a:srgbClr val="000000"/>
                </a:solidFill>
                <a:latin typeface="Times New Roman" pitchFamily="18" charset="0"/>
              </a:rPr>
            </a:br>
            <a:r>
              <a:rPr lang="en-US" sz="2800" b="1" i="1" kern="0" dirty="0">
                <a:solidFill>
                  <a:srgbClr val="000000"/>
                </a:solidFill>
                <a:latin typeface="Times New Roman" pitchFamily="18" charset="0"/>
              </a:rPr>
              <a:t>3. </a:t>
            </a:r>
            <a:r>
              <a:rPr lang="en-US" sz="2800" b="1" i="1" kern="0" dirty="0" err="1">
                <a:solidFill>
                  <a:srgbClr val="000000"/>
                </a:solidFill>
                <a:latin typeface="Times New Roman" pitchFamily="18" charset="0"/>
              </a:rPr>
              <a:t>Đặc</a:t>
            </a:r>
            <a:r>
              <a:rPr lang="en-US" sz="2800" b="1" i="1" kern="0" dirty="0">
                <a:solidFill>
                  <a:srgbClr val="000000"/>
                </a:solidFill>
                <a:latin typeface="Times New Roman" pitchFamily="18" charset="0"/>
              </a:rPr>
              <a:t> </a:t>
            </a:r>
            <a:r>
              <a:rPr lang="en-US" sz="2800" b="1" i="1" kern="0" dirty="0" err="1">
                <a:solidFill>
                  <a:srgbClr val="000000"/>
                </a:solidFill>
                <a:latin typeface="Times New Roman" pitchFamily="18" charset="0"/>
              </a:rPr>
              <a:t>trưng</a:t>
            </a:r>
            <a:r>
              <a:rPr lang="en-US" sz="2800" b="1" i="1" kern="0" dirty="0">
                <a:solidFill>
                  <a:srgbClr val="000000"/>
                </a:solidFill>
                <a:latin typeface="Times New Roman" pitchFamily="18" charset="0"/>
              </a:rPr>
              <a:t>:</a:t>
            </a:r>
            <a:endParaRPr lang="en-US" dirty="0">
              <a:solidFill>
                <a:srgbClr val="000000"/>
              </a:solidFill>
              <a:latin typeface="Times New Roman" pitchFamily="18" charset="0"/>
            </a:endParaRPr>
          </a:p>
        </p:txBody>
      </p:sp>
      <p:sp>
        <p:nvSpPr>
          <p:cNvPr id="5" name="Rectangle 4"/>
          <p:cNvSpPr/>
          <p:nvPr/>
        </p:nvSpPr>
        <p:spPr>
          <a:xfrm>
            <a:off x="2182657" y="266535"/>
            <a:ext cx="8238350" cy="523220"/>
          </a:xfrm>
          <a:prstGeom prst="rect">
            <a:avLst/>
          </a:prstGeom>
          <a:solidFill>
            <a:schemeClr val="accent1"/>
          </a:solidFill>
        </p:spPr>
        <p:txBody>
          <a:bodyPr wrap="square">
            <a:spAutoFit/>
          </a:bodyPr>
          <a:lstStyle/>
          <a:p>
            <a:pPr algn="ctr"/>
            <a:r>
              <a:rPr lang="en-US" sz="2800" b="1" kern="0" dirty="0">
                <a:solidFill>
                  <a:srgbClr val="FF0000"/>
                </a:solidFill>
                <a:latin typeface="Times New Roman" pitchFamily="18" charset="0"/>
              </a:rPr>
              <a:t>I. TÌM HIỂU CHUNG</a:t>
            </a:r>
            <a:endParaRPr lang="en-US" dirty="0">
              <a:solidFill>
                <a:srgbClr val="FF0000"/>
              </a:solidFill>
            </a:endParaRPr>
          </a:p>
        </p:txBody>
      </p:sp>
    </p:spTree>
    <p:extLst>
      <p:ext uri="{BB962C8B-B14F-4D97-AF65-F5344CB8AC3E}">
        <p14:creationId xmlns:p14="http://schemas.microsoft.com/office/powerpoint/2010/main" val="338965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3426"/>
                                        </p:tgtEl>
                                        <p:attrNameLst>
                                          <p:attrName>style.visibility</p:attrName>
                                        </p:attrNameLst>
                                      </p:cBhvr>
                                      <p:to>
                                        <p:strVal val="visible"/>
                                      </p:to>
                                    </p:set>
                                    <p:animEffect transition="in" filter="wipe(down)">
                                      <p:cBhvr>
                                        <p:cTn id="12" dur="500"/>
                                        <p:tgtEl>
                                          <p:spTgt spid="103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P spid="4"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ver and End Slide Master">
  <a:themeElements>
    <a:clrScheme name="ALLPPT-COLOR-A17">
      <a:dk1>
        <a:sysClr val="windowText" lastClr="000000"/>
      </a:dk1>
      <a:lt1>
        <a:sysClr val="window" lastClr="FFFFFF"/>
      </a:lt1>
      <a:dk2>
        <a:srgbClr val="1F497D"/>
      </a:dk2>
      <a:lt2>
        <a:srgbClr val="EEECE1"/>
      </a:lt2>
      <a:accent1>
        <a:srgbClr val="FFCE29"/>
      </a:accent1>
      <a:accent2>
        <a:srgbClr val="F2BF27"/>
      </a:accent2>
      <a:accent3>
        <a:srgbClr val="ED1C24"/>
      </a:accent3>
      <a:accent4>
        <a:srgbClr val="FFCE29"/>
      </a:accent4>
      <a:accent5>
        <a:srgbClr val="F2BF27"/>
      </a:accent5>
      <a:accent6>
        <a:srgbClr val="ED1C24"/>
      </a:accent6>
      <a:hlink>
        <a:srgbClr val="3F3F3F"/>
      </a:hlink>
      <a:folHlink>
        <a:srgbClr val="3F3F3F"/>
      </a:folHlink>
    </a:clrScheme>
    <a:fontScheme name="Default Font">
      <a:majorFont>
        <a:latin typeface="Arial"/>
        <a:ea typeface="맑은 고딕"/>
        <a:cs typeface=""/>
      </a:majorFont>
      <a:minorFont>
        <a:latin typeface="Arial"/>
        <a:ea typeface="맑은 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295TGp_education_light_ani">
  <a:themeElements>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fontScheme name="291TGp_car_light_a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clrMap bg1="lt1" tx1="dk1" bg2="lt2" tx2="dk2" accent1="accent1" accent2="accent2" accent3="accent3" accent4="accent4" accent5="accent5" accent6="accent6" hlink="hlink" folHlink="folHlink"/>
    </a:extraClrScheme>
    <a:extraClrScheme>
      <a:clrScheme name="291TGp_car_light_ani 2">
        <a:dk1>
          <a:srgbClr val="5F5F5F"/>
        </a:dk1>
        <a:lt1>
          <a:srgbClr val="FFFFFF"/>
        </a:lt1>
        <a:dk2>
          <a:srgbClr val="8D8D8D"/>
        </a:dk2>
        <a:lt2>
          <a:srgbClr val="C1F1E2"/>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CBC659"/>
        </a:folHlink>
      </a:clrScheme>
      <a:clrMap bg1="lt1" tx1="dk1" bg2="lt2" tx2="dk2" accent1="accent1" accent2="accent2" accent3="accent3" accent4="accent4" accent5="accent5" accent6="accent6" hlink="hlink" folHlink="folHlink"/>
    </a:extraClrScheme>
    <a:extraClrScheme>
      <a:clrScheme name="291TGp_car_light_ani 3">
        <a:dk1>
          <a:srgbClr val="000000"/>
        </a:dk1>
        <a:lt1>
          <a:srgbClr val="FFFFFF"/>
        </a:lt1>
        <a:dk2>
          <a:srgbClr val="660033"/>
        </a:dk2>
        <a:lt2>
          <a:srgbClr val="DED9CC"/>
        </a:lt2>
        <a:accent1>
          <a:srgbClr val="E1BC05"/>
        </a:accent1>
        <a:accent2>
          <a:srgbClr val="FF9966"/>
        </a:accent2>
        <a:accent3>
          <a:srgbClr val="FFFFFF"/>
        </a:accent3>
        <a:accent4>
          <a:srgbClr val="000000"/>
        </a:accent4>
        <a:accent5>
          <a:srgbClr val="EEDAAA"/>
        </a:accent5>
        <a:accent6>
          <a:srgbClr val="E78A5C"/>
        </a:accent6>
        <a:hlink>
          <a:srgbClr val="CC3300"/>
        </a:hlink>
        <a:folHlink>
          <a:srgbClr val="33996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295TGp_education_light_ani">
  <a:themeElements>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fontScheme name="291TGp_car_light_a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clrMap bg1="lt1" tx1="dk1" bg2="lt2" tx2="dk2" accent1="accent1" accent2="accent2" accent3="accent3" accent4="accent4" accent5="accent5" accent6="accent6" hlink="hlink" folHlink="folHlink"/>
    </a:extraClrScheme>
    <a:extraClrScheme>
      <a:clrScheme name="291TGp_car_light_ani 2">
        <a:dk1>
          <a:srgbClr val="5F5F5F"/>
        </a:dk1>
        <a:lt1>
          <a:srgbClr val="FFFFFF"/>
        </a:lt1>
        <a:dk2>
          <a:srgbClr val="8D8D8D"/>
        </a:dk2>
        <a:lt2>
          <a:srgbClr val="C1F1E2"/>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CBC659"/>
        </a:folHlink>
      </a:clrScheme>
      <a:clrMap bg1="lt1" tx1="dk1" bg2="lt2" tx2="dk2" accent1="accent1" accent2="accent2" accent3="accent3" accent4="accent4" accent5="accent5" accent6="accent6" hlink="hlink" folHlink="folHlink"/>
    </a:extraClrScheme>
    <a:extraClrScheme>
      <a:clrScheme name="291TGp_car_light_ani 3">
        <a:dk1>
          <a:srgbClr val="000000"/>
        </a:dk1>
        <a:lt1>
          <a:srgbClr val="FFFFFF"/>
        </a:lt1>
        <a:dk2>
          <a:srgbClr val="660033"/>
        </a:dk2>
        <a:lt2>
          <a:srgbClr val="DED9CC"/>
        </a:lt2>
        <a:accent1>
          <a:srgbClr val="E1BC05"/>
        </a:accent1>
        <a:accent2>
          <a:srgbClr val="FF9966"/>
        </a:accent2>
        <a:accent3>
          <a:srgbClr val="FFFFFF"/>
        </a:accent3>
        <a:accent4>
          <a:srgbClr val="000000"/>
        </a:accent4>
        <a:accent5>
          <a:srgbClr val="EEDAAA"/>
        </a:accent5>
        <a:accent6>
          <a:srgbClr val="E78A5C"/>
        </a:accent6>
        <a:hlink>
          <a:srgbClr val="CC3300"/>
        </a:hlink>
        <a:folHlink>
          <a:srgbClr val="33996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186</TotalTime>
  <Words>419</Words>
  <Application>Microsoft Office PowerPoint</Application>
  <PresentationFormat>Custom</PresentationFormat>
  <Paragraphs>85</Paragraphs>
  <Slides>26</Slides>
  <Notes>1</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26</vt:i4>
      </vt:variant>
    </vt:vector>
  </HeadingPairs>
  <TitlesOfParts>
    <vt:vector size="46" baseType="lpstr">
      <vt:lpstr>Arial</vt:lpstr>
      <vt:lpstr>맑은 고딕</vt:lpstr>
      <vt:lpstr>Wingdings</vt:lpstr>
      <vt:lpstr>Times New Roman</vt:lpstr>
      <vt:lpstr>UTM Spring</vt:lpstr>
      <vt:lpstr>Arial Black</vt:lpstr>
      <vt:lpstr>Amazone</vt:lpstr>
      <vt:lpstr>Calibri</vt:lpstr>
      <vt:lpstr>2_Office Theme</vt:lpstr>
      <vt:lpstr>3_Office Theme</vt:lpstr>
      <vt:lpstr>4_Office Theme</vt:lpstr>
      <vt:lpstr>Cover and End Slide Master</vt:lpstr>
      <vt:lpstr>1_295TGp_education_light_ani</vt:lpstr>
      <vt:lpstr>2_295TGp_education_light_ani</vt:lpstr>
      <vt:lpstr>1_Watermark</vt:lpstr>
      <vt:lpstr>Watermark</vt:lpstr>
      <vt:lpstr>2_Watermark</vt:lpstr>
      <vt:lpstr>5_Watermark</vt:lpstr>
      <vt:lpstr>6_Watermark</vt:lpstr>
      <vt:lpstr>8_Watermark</vt:lpstr>
      <vt:lpstr>PowerPoint Presentation</vt:lpstr>
      <vt:lpstr>PowerPoint Presentation</vt:lpstr>
      <vt:lpstr>PowerPoint Presentation</vt:lpstr>
      <vt:lpstr>PowerPoint Presentation</vt:lpstr>
      <vt:lpstr>PowerPoint Presentation</vt:lpstr>
      <vt:lpstr>PowerPoint Presentation</vt:lpstr>
      <vt:lpstr> - Là tác phẩm tự sự dân gian, nhằm phê phán những thói hư tật xấu của người đời. Truyện cười thể hiện trí thông minh và tinh thần lạc quan của nhân dân lao động.   </vt:lpstr>
      <vt:lpstr> - Truyện cười có 2 loại: + Hài hước: mua vui, gây cười. + Châm biếm: phê phán </vt:lpstr>
      <vt:lpstr> - Yếu tố gây cười: những mâu thuẫn trái tự nhiên. - Kết cấu gây cười tự nhiên: vào truyện tự nhiên, kết cấu bất ngờ, nhân vật ít, ngắn gọn.</vt:lpstr>
      <vt:lpstr>II. ĐỌC - HIỂU VĂN BẢN  </vt:lpstr>
      <vt:lpstr>     </vt:lpstr>
      <vt:lpstr>     </vt:lpstr>
      <vt:lpstr>     </vt:lpstr>
      <vt:lpstr>     </vt:lpstr>
      <vt:lpstr>     </vt:lpstr>
      <vt:lpstr>     </vt:lpstr>
      <vt:lpstr>     </vt:lpstr>
      <vt:lpstr>Nhưng nó phải bằng hai mày</vt:lpstr>
      <vt:lpstr>Suy nghĩ của em về bức tranh “Đám cưới chuột”?</vt:lpstr>
      <vt:lpstr>a) Đối tượng của tiếng cười: - Truyện cười cách sử kiện của Thầy Lí là người nổi tiếng sử kiện giỏi.    </vt:lpstr>
      <vt:lpstr>b) Các biện pháp gây cười: - Tạo dựng mâu thuẫn rất kịch tính: * Nhân vật Cải thua kiện.   + Mâu thuẫn xuất hiện: Cải thua kiện.   + Mâu thuẫn được giải quyết: “Cải xòe năm ngón tay” =&gt; Ý muốn nhắc Thầy Lí số tiền Cải đã đút lót.    </vt:lpstr>
      <vt:lpstr>c) Nhân vật Thầy Lí: - Một mặt thầy khẳng định có nhớ việc cải đưa năm quan tiền bằng hành động lấy tay trái úp lên tay phải, hàm ý rằng: “Mày đã phải rồi nhưng nó còn phải bằng hai mày”. Ý nói rằng số tiền của Ngô còn nhiều gấp 2 lần số tiền của Cải vì vậy trái thành phải. =&gt; Lối chơi chữ độc đáo.     </vt:lpstr>
      <vt:lpstr>d) Ý nghĩa của tiếng cười: - Truyện cười cách xử kiện của quan lại chốn công đường trong xã hội phong kiến xưa. - Truyện cười những người nông dân như Cải và Ngô họ vừa đáng thương lại vừa đáng trách.   +) Đáng thương: bị lừa.   +) Đáng trách: cả tin lâm vào hoàn cảnh mất cả tình làng nghĩa xóm.</vt:lpstr>
      <vt:lpstr>     - Hai truyện cười trên đều phê phán những điều trái với tự nhiên trong xã hội. Gây cười mua vui những người dốt lại còn dấu dốt,  cái dốt không che đậy được càng dấu thì cái dốt càng lộ ra càng làm chò cười cho thiên hạ, vạch trần lối xử kiện vì tiền của quan lại nơi công đường một cách trắng trợn.</vt:lpstr>
      <vt:lpst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Windows User</cp:lastModifiedBy>
  <cp:revision>26</cp:revision>
  <dcterms:created xsi:type="dcterms:W3CDTF">2018-05-24T12:43:45Z</dcterms:created>
  <dcterms:modified xsi:type="dcterms:W3CDTF">2021-04-10T01:39:14Z</dcterms:modified>
</cp:coreProperties>
</file>